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821" r:id="rId5"/>
    <p:sldMasterId id="2147483857" r:id="rId6"/>
  </p:sldMasterIdLst>
  <p:notesMasterIdLst>
    <p:notesMasterId r:id="rId20"/>
  </p:notesMasterIdLst>
  <p:handoutMasterIdLst>
    <p:handoutMasterId r:id="rId21"/>
  </p:handoutMasterIdLst>
  <p:sldIdLst>
    <p:sldId id="564" r:id="rId7"/>
    <p:sldId id="568" r:id="rId8"/>
    <p:sldId id="2145706147" r:id="rId9"/>
    <p:sldId id="2145706148" r:id="rId10"/>
    <p:sldId id="2145706149" r:id="rId11"/>
    <p:sldId id="2145706150" r:id="rId12"/>
    <p:sldId id="2145706151" r:id="rId13"/>
    <p:sldId id="2145706154" r:id="rId14"/>
    <p:sldId id="2145706155" r:id="rId15"/>
    <p:sldId id="2145706159" r:id="rId16"/>
    <p:sldId id="2145706157" r:id="rId17"/>
    <p:sldId id="2145706158" r:id="rId18"/>
    <p:sldId id="569" r:id="rId19"/>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0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87BC26-FD64-A775-99BC-146C6B5FEA7D}" name="Zach Mitchell" initials="ZM" userId="S::zach.mitchell@teladoc.com::a59950ed-2a09-4fe2-a5fe-f2f605923dc2" providerId="AD"/>
  <p188:author id="{30D1B037-0B82-BE57-C0B4-46F67B89C57D}" name="William Hepfinger" initials="WH" userId="S::whepfinger@teladoc.com::bf3b27e3-e2c7-40db-abb0-22ceeb442f30" providerId="AD"/>
  <p188:author id="{ECC7B156-4F24-57A8-05B5-CA230F7AE0AD}" name="Guest User" initials="GU" userId="S::urn:spo:anon#7f302accb0ad6166ef6b09866cf6409cb75ed525567ec5a54c852dab1d994ca0::" providerId="AD"/>
  <p188:author id="{56C17E83-983F-FE59-BC7D-8896D650E4E7}" name="Kelli Robison" initials="KR" userId="S::krobison@teladoc.com::977f3086-d53b-4706-9a1d-136276c9ce1a" providerId="AD"/>
  <p188:author id="{17A73CDD-1E22-AA47-2BBD-715A3FD9E41D}" name="Anna Dunavin" initials="AD" userId="S::adunavin@teladoc.com::f12bb528-59f3-4583-a899-09e1b80dca4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uri Mathisen" initials="AM" lastIdx="37" clrIdx="6">
    <p:extLst>
      <p:ext uri="{19B8F6BF-5375-455C-9EA6-DF929625EA0E}">
        <p15:presenceInfo xmlns:p15="http://schemas.microsoft.com/office/powerpoint/2012/main" userId="Auri Mathisen" providerId="None"/>
      </p:ext>
    </p:extLst>
  </p:cmAuthor>
  <p:cmAuthor id="1" name="Caitlyn Ryan" initials="CR" lastIdx="3" clrIdx="0">
    <p:extLst>
      <p:ext uri="{19B8F6BF-5375-455C-9EA6-DF929625EA0E}">
        <p15:presenceInfo xmlns:p15="http://schemas.microsoft.com/office/powerpoint/2012/main" userId="S-1-5-21-383413107-1061881802-891584314-12522" providerId="AD"/>
      </p:ext>
    </p:extLst>
  </p:cmAuthor>
  <p:cmAuthor id="8" name="David Griffith" initials="DG" lastIdx="2" clrIdx="7">
    <p:extLst>
      <p:ext uri="{19B8F6BF-5375-455C-9EA6-DF929625EA0E}">
        <p15:presenceInfo xmlns:p15="http://schemas.microsoft.com/office/powerpoint/2012/main" userId="S::davidg@silverfoxprod.com::d098c8ac-700f-46f0-bf84-2134bdb9d901" providerId="AD"/>
      </p:ext>
    </p:extLst>
  </p:cmAuthor>
  <p:cmAuthor id="2" name="Anna Dunavin" initials="AD" lastIdx="26" clrIdx="1">
    <p:extLst>
      <p:ext uri="{19B8F6BF-5375-455C-9EA6-DF929625EA0E}">
        <p15:presenceInfo xmlns:p15="http://schemas.microsoft.com/office/powerpoint/2012/main" userId="S-1-5-21-2390023457-1209225828-2205899178-12907" providerId="AD"/>
      </p:ext>
    </p:extLst>
  </p:cmAuthor>
  <p:cmAuthor id="9" name="Robert Boman" initials="RB" lastIdx="19" clrIdx="8">
    <p:extLst>
      <p:ext uri="{19B8F6BF-5375-455C-9EA6-DF929625EA0E}">
        <p15:presenceInfo xmlns:p15="http://schemas.microsoft.com/office/powerpoint/2012/main" userId="S::rboman@teladoc.com::5ef946a9-bda2-4b70-a1a7-ede93abffa06" providerId="AD"/>
      </p:ext>
    </p:extLst>
  </p:cmAuthor>
  <p:cmAuthor id="3" name="Laura J. Whipple" initials="LJW" lastIdx="9" clrIdx="2">
    <p:extLst>
      <p:ext uri="{19B8F6BF-5375-455C-9EA6-DF929625EA0E}">
        <p15:presenceInfo xmlns:p15="http://schemas.microsoft.com/office/powerpoint/2012/main" userId="S-1-5-21-2390023457-1209225828-2205899178-10452" providerId="AD"/>
      </p:ext>
    </p:extLst>
  </p:cmAuthor>
  <p:cmAuthor id="10" name="Anna Dunavin" initials="AD [2]" lastIdx="28" clrIdx="9">
    <p:extLst>
      <p:ext uri="{19B8F6BF-5375-455C-9EA6-DF929625EA0E}">
        <p15:presenceInfo xmlns:p15="http://schemas.microsoft.com/office/powerpoint/2012/main" userId="S::adunavin@teladoc.com::f12bb528-59f3-4583-a899-09e1b80dca4b" providerId="AD"/>
      </p:ext>
    </p:extLst>
  </p:cmAuthor>
  <p:cmAuthor id="4" name="Kaylee McAvoy" initials="KM" lastIdx="10" clrIdx="3">
    <p:extLst>
      <p:ext uri="{19B8F6BF-5375-455C-9EA6-DF929625EA0E}">
        <p15:presenceInfo xmlns:p15="http://schemas.microsoft.com/office/powerpoint/2012/main" userId="Kaylee McAvoy" providerId="None"/>
      </p:ext>
    </p:extLst>
  </p:cmAuthor>
  <p:cmAuthor id="11" name="Zach Mitchell" initials="ZM" lastIdx="1" clrIdx="10">
    <p:extLst>
      <p:ext uri="{19B8F6BF-5375-455C-9EA6-DF929625EA0E}">
        <p15:presenceInfo xmlns:p15="http://schemas.microsoft.com/office/powerpoint/2012/main" userId="S::zach.mitchell@teladoc.com::a59950ed-2a09-4fe2-a5fe-f2f605923dc2" providerId="AD"/>
      </p:ext>
    </p:extLst>
  </p:cmAuthor>
  <p:cmAuthor id="5" name="Laura J. Whipple" initials="LJW [2]" lastIdx="72" clrIdx="4">
    <p:extLst>
      <p:ext uri="{19B8F6BF-5375-455C-9EA6-DF929625EA0E}">
        <p15:presenceInfo xmlns:p15="http://schemas.microsoft.com/office/powerpoint/2012/main" userId="S::lwhipple@teladoc.com::1c0c7b2b-7324-4195-b71e-6b56b8acd491" providerId="AD"/>
      </p:ext>
    </p:extLst>
  </p:cmAuthor>
  <p:cmAuthor id="12" name="Sara Sweat" initials="SS" lastIdx="1" clrIdx="11">
    <p:extLst>
      <p:ext uri="{19B8F6BF-5375-455C-9EA6-DF929625EA0E}">
        <p15:presenceInfo xmlns:p15="http://schemas.microsoft.com/office/powerpoint/2012/main" userId="S::ssweat@teladochealth.com::4dc99f23-3b83-49bc-b2ff-274ad97cb4b3" providerId="AD"/>
      </p:ext>
    </p:extLst>
  </p:cmAuthor>
  <p:cmAuthor id="6" name="Kirk Seace" initials="KS" lastIdx="10" clrIdx="5">
    <p:extLst>
      <p:ext uri="{19B8F6BF-5375-455C-9EA6-DF929625EA0E}">
        <p15:presenceInfo xmlns:p15="http://schemas.microsoft.com/office/powerpoint/2012/main" userId="S::kseace@teladoc.com::0f5e548c-d98e-4a7f-82e9-74f4a34b91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93A"/>
    <a:srgbClr val="E7F6F8"/>
    <a:srgbClr val="E7F6F9"/>
    <a:srgbClr val="FCEEE2"/>
    <a:srgbClr val="FFFFFF"/>
    <a:srgbClr val="6E5FB9"/>
    <a:srgbClr val="E6E6E6"/>
    <a:srgbClr val="7B6DBF"/>
    <a:srgbClr val="11D2FF"/>
    <a:srgbClr val="5A34A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9AD1D0-9371-32ED-0011-AD612BFB7AC9}" v="4" dt="2023-05-19T16:02:56.965"/>
    <p1510:client id="{AF278A95-C221-A949-B0DD-0F5521C71191}" v="811" dt="2023-05-19T17:25:23.0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09"/>
    <p:restoredTop sz="96024"/>
  </p:normalViewPr>
  <p:slideViewPr>
    <p:cSldViewPr snapToGrid="0">
      <p:cViewPr>
        <p:scale>
          <a:sx n="127" d="100"/>
          <a:sy n="127" d="100"/>
        </p:scale>
        <p:origin x="384" y="1344"/>
      </p:cViewPr>
      <p:guideLst>
        <p:guide pos="3840"/>
        <p:guide orient="horz" pos="20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ommentAuthors" Target="commentAuthor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79E94B7-71C3-4844-917D-71D9DE8D7A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gradFill>
                  <a:gsLst>
                    <a:gs pos="3365">
                      <a:schemeClr val="tx1"/>
                    </a:gs>
                    <a:gs pos="10577">
                      <a:schemeClr val="tx1"/>
                    </a:gs>
                  </a:gsLst>
                  <a:lin ang="0" scaled="1"/>
                </a:gradFill>
              </a:rPr>
              <a:t>Teladoc, Inc. </a:t>
            </a:r>
          </a:p>
        </p:txBody>
      </p:sp>
      <p:sp>
        <p:nvSpPr>
          <p:cNvPr id="3" name="Date Placeholder 2">
            <a:extLst>
              <a:ext uri="{FF2B5EF4-FFF2-40B4-BE49-F238E27FC236}">
                <a16:creationId xmlns:a16="http://schemas.microsoft.com/office/drawing/2014/main" id="{717FBA4C-B534-45C5-A209-E6B79FE9E6D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6CF6B0-AECB-436D-AC24-8E0CEB00BF7D}" type="datetimeFigureOut">
              <a:rPr lang="en-US" smtClean="0"/>
              <a:t>6/12/23</a:t>
            </a:fld>
            <a:endParaRPr lang="en-US"/>
          </a:p>
        </p:txBody>
      </p:sp>
      <p:sp>
        <p:nvSpPr>
          <p:cNvPr id="4" name="Footer Placeholder 3">
            <a:extLst>
              <a:ext uri="{FF2B5EF4-FFF2-40B4-BE49-F238E27FC236}">
                <a16:creationId xmlns:a16="http://schemas.microsoft.com/office/drawing/2014/main" id="{EEEAA9A2-5F23-46B9-B9F1-9A4FED2B309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0C119E6-CD48-4906-B23E-2C99D7DB06B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12831E-C98F-472B-8E3E-2E9FAF4D00E6}" type="slidenum">
              <a:rPr lang="en-US" smtClean="0"/>
              <a:t>‹#›</a:t>
            </a:fld>
            <a:endParaRPr lang="en-US"/>
          </a:p>
        </p:txBody>
      </p:sp>
    </p:spTree>
    <p:extLst>
      <p:ext uri="{BB962C8B-B14F-4D97-AF65-F5344CB8AC3E}">
        <p14:creationId xmlns:p14="http://schemas.microsoft.com/office/powerpoint/2010/main" val="3401630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gradFill>
                  <a:gsLst>
                    <a:gs pos="3365">
                      <a:schemeClr val="tx1"/>
                    </a:gs>
                    <a:gs pos="10577">
                      <a:schemeClr val="tx1"/>
                    </a:gs>
                  </a:gsLst>
                  <a:lin ang="0" scaled="1"/>
                </a:gradFill>
              </a:rPr>
              <a:t>Teladoc, Inc. </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C1A7B0-703C-2F46-875E-B013B47F0691}" type="datetimeFigureOut">
              <a:rPr lang="en-US" smtClean="0"/>
              <a:t>6/12/23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03CDF-AA46-F54C-BB03-04DB2C384E85}" type="slidenum">
              <a:rPr lang="en-US" smtClean="0"/>
              <a:t>‹#›</a:t>
            </a:fld>
            <a:endParaRPr lang="en-US"/>
          </a:p>
        </p:txBody>
      </p:sp>
    </p:spTree>
    <p:extLst>
      <p:ext uri="{BB962C8B-B14F-4D97-AF65-F5344CB8AC3E}">
        <p14:creationId xmlns:p14="http://schemas.microsoft.com/office/powerpoint/2010/main" val="544712703"/>
      </p:ext>
    </p:extLst>
  </p:cSld>
  <p:clrMap bg1="lt1" tx1="dk1" bg2="lt2" tx2="dk2" accent1="accent1" accent2="accent2" accent3="accent3" accent4="accent4" accent5="accent5" accent6="accent6" hlink="hlink" folHlink="folHlink"/>
  <p:notesStyle>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1600" kern="1200">
        <a:solidFill>
          <a:schemeClr val="tx1"/>
        </a:solidFill>
        <a:latin typeface="+mn-lt"/>
        <a:ea typeface="+mn-ea"/>
        <a:cs typeface="+mn-cs"/>
      </a:defRPr>
    </a:lvl2pPr>
    <a:lvl3pPr marL="1219170" algn="l" defTabSz="609585" rtl="0" eaLnBrk="1" latinLnBrk="0" hangingPunct="1">
      <a:defRPr sz="1600" kern="1200">
        <a:solidFill>
          <a:schemeClr val="tx1"/>
        </a:solidFill>
        <a:latin typeface="+mn-lt"/>
        <a:ea typeface="+mn-ea"/>
        <a:cs typeface="+mn-cs"/>
      </a:defRPr>
    </a:lvl3pPr>
    <a:lvl4pPr marL="1828754" algn="l" defTabSz="609585" rtl="0" eaLnBrk="1" latinLnBrk="0" hangingPunct="1">
      <a:defRPr sz="1600" kern="1200">
        <a:solidFill>
          <a:schemeClr val="tx1"/>
        </a:solidFill>
        <a:latin typeface="+mn-lt"/>
        <a:ea typeface="+mn-ea"/>
        <a:cs typeface="+mn-cs"/>
      </a:defRPr>
    </a:lvl4pPr>
    <a:lvl5pPr marL="2438339" algn="l" defTabSz="609585" rtl="0" eaLnBrk="1" latinLnBrk="0" hangingPunct="1">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5.png"/><Relationship Id="rId1" Type="http://schemas.openxmlformats.org/officeDocument/2006/relationships/slideMaster" Target="../slideMasters/slideMaster3.xml"/><Relationship Id="rId4" Type="http://schemas.openxmlformats.org/officeDocument/2006/relationships/image" Target="../media/image40.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2.xml"/><Relationship Id="rId4" Type="http://schemas.openxmlformats.org/officeDocument/2006/relationships/image" Target="../media/image3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2.xml"/><Relationship Id="rId4" Type="http://schemas.openxmlformats.org/officeDocument/2006/relationships/image" Target="../media/image31.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2.xml"/><Relationship Id="rId4" Type="http://schemas.openxmlformats.org/officeDocument/2006/relationships/image" Target="../media/image3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2.xml"/><Relationship Id="rId4" Type="http://schemas.openxmlformats.org/officeDocument/2006/relationships/image" Target="../media/image3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2.xml"/><Relationship Id="rId5" Type="http://schemas.openxmlformats.org/officeDocument/2006/relationships/image" Target="../media/image38.svg"/><Relationship Id="rId4" Type="http://schemas.openxmlformats.org/officeDocument/2006/relationships/image" Target="../media/image37.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2.xml"/><Relationship Id="rId4" Type="http://schemas.openxmlformats.org/officeDocument/2006/relationships/image" Target="../media/image31.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3.xml"/><Relationship Id="rId4" Type="http://schemas.openxmlformats.org/officeDocument/2006/relationships/image" Target="../media/image31.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3.xml"/><Relationship Id="rId4" Type="http://schemas.openxmlformats.org/officeDocument/2006/relationships/image" Target="../media/image31.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3.xml"/><Relationship Id="rId5" Type="http://schemas.openxmlformats.org/officeDocument/2006/relationships/image" Target="../media/image38.svg"/><Relationship Id="rId4" Type="http://schemas.openxmlformats.org/officeDocument/2006/relationships/image" Target="../media/image37.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3.xml"/><Relationship Id="rId4" Type="http://schemas.openxmlformats.org/officeDocument/2006/relationships/image" Target="../media/image31.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1"/>
        </a:solidFill>
        <a:effectLst/>
      </p:bgPr>
    </p:bg>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a16="http://schemas.microsoft.com/office/drawing/2014/main" id="{C1870B97-3820-44F4-B5E5-E3F9BFA051FA}"/>
              </a:ext>
            </a:extLst>
          </p:cNvPr>
          <p:cNvPicPr>
            <a:picLocks noChangeAspect="1"/>
          </p:cNvPicPr>
          <p:nvPr userDrawn="1"/>
        </p:nvPicPr>
        <p:blipFill>
          <a:blip r:embed="rId2" cstate="screen">
            <a:extLst>
              <a:ext uri="{28A0092B-C50C-407E-A947-70E740481C1C}">
                <a14:useLocalDpi xmlns:a14="http://schemas.microsoft.com/office/drawing/2010/main"/>
              </a:ext>
            </a:extLst>
          </a:blip>
          <a:srcRect r="31754"/>
          <a:stretch>
            <a:fillRect/>
          </a:stretch>
        </p:blipFill>
        <p:spPr>
          <a:xfrm flipV="1">
            <a:off x="9860336" y="2581927"/>
            <a:ext cx="2331665" cy="3409903"/>
          </a:xfrm>
          <a:custGeom>
            <a:avLst/>
            <a:gdLst>
              <a:gd name="connsiteX0" fmla="*/ 0 w 2331665"/>
              <a:gd name="connsiteY0" fmla="*/ 3409903 h 3409903"/>
              <a:gd name="connsiteX1" fmla="*/ 2331665 w 2331665"/>
              <a:gd name="connsiteY1" fmla="*/ 3409903 h 3409903"/>
              <a:gd name="connsiteX2" fmla="*/ 2331665 w 2331665"/>
              <a:gd name="connsiteY2" fmla="*/ 0 h 3409903"/>
              <a:gd name="connsiteX3" fmla="*/ 0 w 2331665"/>
              <a:gd name="connsiteY3" fmla="*/ 0 h 3409903"/>
            </a:gdLst>
            <a:ahLst/>
            <a:cxnLst>
              <a:cxn ang="0">
                <a:pos x="connsiteX0" y="connsiteY0"/>
              </a:cxn>
              <a:cxn ang="0">
                <a:pos x="connsiteX1" y="connsiteY1"/>
              </a:cxn>
              <a:cxn ang="0">
                <a:pos x="connsiteX2" y="connsiteY2"/>
              </a:cxn>
              <a:cxn ang="0">
                <a:pos x="connsiteX3" y="connsiteY3"/>
              </a:cxn>
            </a:cxnLst>
            <a:rect l="l" t="t" r="r" b="b"/>
            <a:pathLst>
              <a:path w="2331665" h="3409903">
                <a:moveTo>
                  <a:pt x="0" y="3409903"/>
                </a:moveTo>
                <a:lnTo>
                  <a:pt x="2331665" y="3409903"/>
                </a:lnTo>
                <a:lnTo>
                  <a:pt x="2331665" y="0"/>
                </a:lnTo>
                <a:lnTo>
                  <a:pt x="0" y="0"/>
                </a:lnTo>
                <a:close/>
              </a:path>
            </a:pathLst>
          </a:custGeom>
        </p:spPr>
      </p:pic>
      <p:sp>
        <p:nvSpPr>
          <p:cNvPr id="27" name="Title 26">
            <a:extLst>
              <a:ext uri="{FF2B5EF4-FFF2-40B4-BE49-F238E27FC236}">
                <a16:creationId xmlns:a16="http://schemas.microsoft.com/office/drawing/2014/main" id="{69F89866-BB4A-4925-BC00-4030CCA0E01C}"/>
              </a:ext>
            </a:extLst>
          </p:cNvPr>
          <p:cNvSpPr>
            <a:spLocks noGrp="1"/>
          </p:cNvSpPr>
          <p:nvPr userDrawn="1">
            <p:ph type="title"/>
          </p:nvPr>
        </p:nvSpPr>
        <p:spPr>
          <a:xfrm>
            <a:off x="363538" y="3266790"/>
            <a:ext cx="7475445" cy="615553"/>
          </a:xfrm>
        </p:spPr>
        <p:txBody>
          <a:bodyPr vert="horz" wrap="square" lIns="0" tIns="0" rIns="0" bIns="0" rtlCol="0" anchor="b" anchorCtr="0">
            <a:spAutoFit/>
          </a:bodyPr>
          <a:lstStyle>
            <a:lvl1pPr marL="0" indent="0" algn="l" defTabSz="612231" rtl="0" eaLnBrk="1" latinLnBrk="0" hangingPunct="1">
              <a:spcBef>
                <a:spcPts val="0"/>
              </a:spcBef>
              <a:buClr>
                <a:schemeClr val="tx2"/>
              </a:buClr>
              <a:buSzPct val="120000"/>
              <a:buFont typeface="Arial"/>
              <a:buNone/>
              <a:defRPr lang="en-US" sz="4000" kern="1200" spc="-107" baseline="0" dirty="0">
                <a:gradFill>
                  <a:gsLst>
                    <a:gs pos="45673">
                      <a:schemeClr val="tx2"/>
                    </a:gs>
                    <a:gs pos="61058">
                      <a:schemeClr val="tx2"/>
                    </a:gs>
                  </a:gsLst>
                  <a:lin ang="0" scaled="1"/>
                </a:gradFill>
                <a:latin typeface="+mj-lt"/>
                <a:ea typeface="+mn-ea"/>
                <a:cs typeface="+mn-cs"/>
              </a:defRPr>
            </a:lvl1pPr>
          </a:lstStyle>
          <a:p>
            <a:pPr marL="0" lvl="0" indent="0">
              <a:spcBef>
                <a:spcPts val="0"/>
              </a:spcBef>
              <a:buClr>
                <a:schemeClr val="tx2"/>
              </a:buClr>
              <a:buSzPct val="120000"/>
              <a:buFont typeface="Arial"/>
            </a:pPr>
            <a:r>
              <a:rPr lang="en-US"/>
              <a:t>Click to edit Master title style</a:t>
            </a:r>
          </a:p>
        </p:txBody>
      </p:sp>
      <p:sp>
        <p:nvSpPr>
          <p:cNvPr id="29" name="Text Placeholder 28">
            <a:extLst>
              <a:ext uri="{FF2B5EF4-FFF2-40B4-BE49-F238E27FC236}">
                <a16:creationId xmlns:a16="http://schemas.microsoft.com/office/drawing/2014/main" id="{AC3F5C78-AC49-4714-9492-110040FCED85}"/>
              </a:ext>
            </a:extLst>
          </p:cNvPr>
          <p:cNvSpPr>
            <a:spLocks noGrp="1"/>
          </p:cNvSpPr>
          <p:nvPr userDrawn="1">
            <p:ph type="body" sz="quarter" idx="10" hasCustomPrompt="1"/>
          </p:nvPr>
        </p:nvSpPr>
        <p:spPr>
          <a:xfrm>
            <a:off x="363538" y="4286879"/>
            <a:ext cx="7475445" cy="369332"/>
          </a:xfrm>
        </p:spPr>
        <p:txBody>
          <a:bodyPr vert="horz" wrap="square" lIns="0" tIns="0" rIns="0" bIns="0" rtlCol="0">
            <a:spAutoFit/>
          </a:bodyPr>
          <a:lstStyle>
            <a:lvl1pPr marL="0" indent="0" algn="l" defTabSz="612231" rtl="0" eaLnBrk="1" latinLnBrk="0" hangingPunct="1">
              <a:spcBef>
                <a:spcPts val="0"/>
              </a:spcBef>
              <a:spcAft>
                <a:spcPts val="1200"/>
              </a:spcAft>
              <a:buClr>
                <a:schemeClr val="tx2"/>
              </a:buClr>
              <a:buSzPct val="120000"/>
              <a:buFont typeface="Arial"/>
              <a:buNone/>
              <a:defRPr lang="en-US" sz="2000" kern="1200" dirty="0" smtClean="0">
                <a:gradFill>
                  <a:gsLst>
                    <a:gs pos="23077">
                      <a:schemeClr val="tx1"/>
                    </a:gs>
                    <a:gs pos="45673">
                      <a:schemeClr val="tx1"/>
                    </a:gs>
                  </a:gsLst>
                  <a:lin ang="0" scaled="1"/>
                </a:gradFill>
                <a:latin typeface="+mn-lt"/>
                <a:ea typeface="+mn-ea"/>
                <a:cs typeface="+mn-cs"/>
              </a:defRPr>
            </a:lvl1pPr>
            <a:lvl2pPr>
              <a:defRPr lang="en-US" sz="1875" smtClean="0">
                <a:solidFill>
                  <a:schemeClr val="tx1"/>
                </a:solidFill>
              </a:defRPr>
            </a:lvl2pPr>
            <a:lvl3pPr>
              <a:defRPr lang="en-US" smtClean="0"/>
            </a:lvl3pPr>
            <a:lvl4pPr>
              <a:defRPr lang="en-US" smtClean="0"/>
            </a:lvl4pPr>
            <a:lvl5pPr>
              <a:defRPr lang="en-US"/>
            </a:lvl5pPr>
          </a:lstStyle>
          <a:p>
            <a:pPr marL="0" indent="0">
              <a:buNone/>
            </a:pPr>
            <a:r>
              <a:rPr lang="en-US" sz="2400">
                <a:gradFill>
                  <a:gsLst>
                    <a:gs pos="23077">
                      <a:schemeClr val="tx1"/>
                    </a:gs>
                    <a:gs pos="45673">
                      <a:schemeClr val="tx1"/>
                    </a:gs>
                  </a:gsLst>
                  <a:lin ang="0" scaled="1"/>
                </a:gradFill>
                <a:latin typeface="Century Gothic" charset="0"/>
              </a:rPr>
              <a:t>Presented to company </a:t>
            </a:r>
          </a:p>
        </p:txBody>
      </p:sp>
      <p:pic>
        <p:nvPicPr>
          <p:cNvPr id="11" name="Graphic 4">
            <a:extLst>
              <a:ext uri="{FF2B5EF4-FFF2-40B4-BE49-F238E27FC236}">
                <a16:creationId xmlns:a16="http://schemas.microsoft.com/office/drawing/2014/main" id="{E74E6C62-F648-4C87-A2E1-F7F5C312D2F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363538" y="582641"/>
            <a:ext cx="1255776" cy="409916"/>
          </a:xfrm>
          <a:prstGeom prst="rect">
            <a:avLst/>
          </a:prstGeom>
        </p:spPr>
      </p:pic>
    </p:spTree>
    <p:extLst>
      <p:ext uri="{BB962C8B-B14F-4D97-AF65-F5344CB8AC3E}">
        <p14:creationId xmlns:p14="http://schemas.microsoft.com/office/powerpoint/2010/main" val="192038745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9CDC3-C5BB-4B33-A07D-33247DE121E8}"/>
              </a:ext>
            </a:extLst>
          </p:cNvPr>
          <p:cNvSpPr>
            <a:spLocks noGrp="1"/>
          </p:cNvSpPr>
          <p:nvPr>
            <p:ph type="title"/>
          </p:nvPr>
        </p:nvSpPr>
        <p:spPr>
          <a:xfrm>
            <a:off x="365760" y="365760"/>
            <a:ext cx="11457432" cy="492443"/>
          </a:xfrm>
        </p:spPr>
        <p:txBody>
          <a:bodyPr/>
          <a:lstStyle/>
          <a:p>
            <a:r>
              <a:rPr lang="en-US"/>
              <a:t>Click to edit Master title style</a:t>
            </a:r>
          </a:p>
        </p:txBody>
      </p:sp>
      <p:sp>
        <p:nvSpPr>
          <p:cNvPr id="9" name="TextBox 8">
            <a:extLst>
              <a:ext uri="{FF2B5EF4-FFF2-40B4-BE49-F238E27FC236}">
                <a16:creationId xmlns:a16="http://schemas.microsoft.com/office/drawing/2014/main" id="{20223BA1-7B4A-43B8-AA17-65DC1839D708}"/>
              </a:ext>
            </a:extLst>
          </p:cNvPr>
          <p:cNvSpPr txBox="1"/>
          <p:nvPr userDrawn="1"/>
        </p:nvSpPr>
        <p:spPr>
          <a:xfrm>
            <a:off x="801667" y="6181163"/>
            <a:ext cx="184731" cy="463332"/>
          </a:xfrm>
          <a:prstGeom prst="rect">
            <a:avLst/>
          </a:prstGeom>
          <a:noFill/>
        </p:spPr>
        <p:txBody>
          <a:bodyPr wrap="none" rtlCol="0">
            <a:spAutoFit/>
          </a:bodyPr>
          <a:lstStyle/>
          <a:p>
            <a:endParaRPr lang="en-US" sz="2411"/>
          </a:p>
        </p:txBody>
      </p:sp>
      <p:sp>
        <p:nvSpPr>
          <p:cNvPr id="5" name="Text Placeholder 4">
            <a:extLst>
              <a:ext uri="{FF2B5EF4-FFF2-40B4-BE49-F238E27FC236}">
                <a16:creationId xmlns:a16="http://schemas.microsoft.com/office/drawing/2014/main" id="{C47A53D7-BB0E-4BC7-B2F9-DC4C85CF4EE2}"/>
              </a:ext>
            </a:extLst>
          </p:cNvPr>
          <p:cNvSpPr>
            <a:spLocks noGrp="1"/>
          </p:cNvSpPr>
          <p:nvPr>
            <p:ph type="body" sz="quarter" idx="12" hasCustomPrompt="1"/>
          </p:nvPr>
        </p:nvSpPr>
        <p:spPr>
          <a:xfrm>
            <a:off x="363538" y="886968"/>
            <a:ext cx="11456987" cy="307777"/>
          </a:xfrm>
        </p:spPr>
        <p:txBody>
          <a:bodyPr>
            <a:spAutoFit/>
          </a:bodyPr>
          <a:lstStyle>
            <a:lvl1pPr marL="0" indent="0">
              <a:buNone/>
              <a:defRPr sz="2000">
                <a:gradFill>
                  <a:gsLst>
                    <a:gs pos="24519">
                      <a:schemeClr val="accent2"/>
                    </a:gs>
                    <a:gs pos="52000">
                      <a:schemeClr val="accent2"/>
                    </a:gs>
                  </a:gsLst>
                  <a:lin ang="5400000" scaled="1"/>
                </a:gradFill>
              </a:defRPr>
            </a:lvl1pPr>
          </a:lstStyle>
          <a:p>
            <a:pPr lvl="0"/>
            <a:r>
              <a:rPr lang="en-US"/>
              <a:t>Subtitle</a:t>
            </a:r>
          </a:p>
        </p:txBody>
      </p:sp>
      <p:pic>
        <p:nvPicPr>
          <p:cNvPr id="10" name="Graphic 9">
            <a:extLst>
              <a:ext uri="{FF2B5EF4-FFF2-40B4-BE49-F238E27FC236}">
                <a16:creationId xmlns:a16="http://schemas.microsoft.com/office/drawing/2014/main" id="{9482F638-6A2F-4623-AE82-B16BABB0DD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1" y="6364322"/>
            <a:ext cx="914397" cy="298482"/>
          </a:xfrm>
          <a:prstGeom prst="rect">
            <a:avLst/>
          </a:prstGeom>
        </p:spPr>
      </p:pic>
      <p:sp>
        <p:nvSpPr>
          <p:cNvPr id="13" name="TextBox 12">
            <a:extLst>
              <a:ext uri="{FF2B5EF4-FFF2-40B4-BE49-F238E27FC236}">
                <a16:creationId xmlns:a16="http://schemas.microsoft.com/office/drawing/2014/main" id="{3ABBF11F-E98C-4C95-8616-8123835A3DD8}"/>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a:gradFill>
                  <a:gsLst>
                    <a:gs pos="93258">
                      <a:schemeClr val="tx1"/>
                    </a:gs>
                    <a:gs pos="68000">
                      <a:schemeClr val="tx1"/>
                    </a:gs>
                  </a:gsLst>
                  <a:lin ang="0" scaled="1"/>
                </a:gradFill>
                <a:latin typeface="+mn-lt"/>
                <a:ea typeface="+mn-ea"/>
                <a:cs typeface="+mn-cs"/>
              </a:rPr>
              <a:t>2002 – 2021 © Teladoc Health, Inc. All rights reserved. </a:t>
            </a:r>
          </a:p>
        </p:txBody>
      </p:sp>
      <p:sp>
        <p:nvSpPr>
          <p:cNvPr id="11" name="Text Placeholder 5">
            <a:extLst>
              <a:ext uri="{FF2B5EF4-FFF2-40B4-BE49-F238E27FC236}">
                <a16:creationId xmlns:a16="http://schemas.microsoft.com/office/drawing/2014/main" id="{D35DD195-EA5C-48DB-B872-B0C18D2C4745}"/>
              </a:ext>
            </a:extLst>
          </p:cNvPr>
          <p:cNvSpPr>
            <a:spLocks noGrp="1"/>
          </p:cNvSpPr>
          <p:nvPr>
            <p:ph type="body" sz="quarter" idx="11" hasCustomPrompt="1"/>
          </p:nvPr>
        </p:nvSpPr>
        <p:spPr>
          <a:xfrm>
            <a:off x="365125" y="6070744"/>
            <a:ext cx="11460163" cy="138499"/>
          </a:xfrm>
        </p:spPr>
        <p:txBody>
          <a:bodyPr anchor="b" anchorCtr="0">
            <a:spAutoFit/>
          </a:bodyPr>
          <a:lstStyle>
            <a:lvl1pPr marL="0" indent="0">
              <a:spcBef>
                <a:spcPts val="300"/>
              </a:spcBef>
              <a:buNone/>
              <a:defRPr sz="900">
                <a:gradFill>
                  <a:gsLst>
                    <a:gs pos="24519">
                      <a:schemeClr val="accent6"/>
                    </a:gs>
                    <a:gs pos="52000">
                      <a:schemeClr val="accent6"/>
                    </a:gs>
                  </a:gsLst>
                  <a:lin ang="5400000" scaled="1"/>
                </a:gradFill>
              </a:defRPr>
            </a:lvl1pPr>
          </a:lstStyle>
          <a:p>
            <a:pPr lvl="0"/>
            <a:r>
              <a:rPr lang="en-US"/>
              <a:t>Footnote here</a:t>
            </a:r>
          </a:p>
        </p:txBody>
      </p:sp>
      <p:sp>
        <p:nvSpPr>
          <p:cNvPr id="14" name="TextBox 13">
            <a:extLst>
              <a:ext uri="{FF2B5EF4-FFF2-40B4-BE49-F238E27FC236}">
                <a16:creationId xmlns:a16="http://schemas.microsoft.com/office/drawing/2014/main" id="{3F848E64-8744-443D-A45C-370036415961}"/>
              </a:ext>
            </a:extLst>
          </p:cNvPr>
          <p:cNvSpPr txBox="1"/>
          <p:nvPr userDrawn="1"/>
        </p:nvSpPr>
        <p:spPr>
          <a:xfrm>
            <a:off x="11418357" y="6559339"/>
            <a:ext cx="406931" cy="123111"/>
          </a:xfrm>
          <a:prstGeom prst="rect">
            <a:avLst/>
          </a:prstGeom>
        </p:spPr>
        <p:txBody>
          <a:bodyPr vert="horz" wrap="square" lIns="0" tIns="0" rIns="0" bIns="0" rtlCol="0">
            <a:spAutoFit/>
          </a:bodyPr>
          <a:lstStyle/>
          <a:p>
            <a:pPr marL="0" marR="0" lvl="0" indent="0" algn="r" defTabSz="609585" rtl="0" eaLnBrk="1" fontAlgn="auto" latinLnBrk="0" hangingPunct="1">
              <a:lnSpc>
                <a:spcPct val="100000"/>
              </a:lnSpc>
              <a:spcBef>
                <a:spcPts val="0"/>
              </a:spcBef>
              <a:spcAft>
                <a:spcPts val="0"/>
              </a:spcAft>
              <a:buClrTx/>
              <a:buSzTx/>
              <a:buFont typeface="Arial"/>
              <a:buNone/>
              <a:tabLst/>
              <a:defRPr/>
            </a:pPr>
            <a:fld id="{B1A645E4-8909-49F6-A555-47EFBE8517C9}" type="slidenum">
              <a:rPr lang="en-US" sz="800" kern="1200" noProof="0" smtClean="0">
                <a:solidFill>
                  <a:schemeClr val="bg1">
                    <a:lumMod val="50000"/>
                  </a:schemeClr>
                </a:solidFill>
                <a:latin typeface="+mn-lt"/>
                <a:ea typeface="+mn-ea"/>
                <a:cs typeface="+mn-cs"/>
              </a:rPr>
              <a:pPr marL="0" marR="0" lvl="0" indent="0" algn="r" defTabSz="609585" rtl="0" eaLnBrk="1" fontAlgn="auto" latinLnBrk="0" hangingPunct="1">
                <a:lnSpc>
                  <a:spcPct val="100000"/>
                </a:lnSpc>
                <a:spcBef>
                  <a:spcPts val="0"/>
                </a:spcBef>
                <a:spcAft>
                  <a:spcPts val="0"/>
                </a:spcAft>
                <a:buClrTx/>
                <a:buSzTx/>
                <a:buFont typeface="Arial"/>
                <a:buNone/>
                <a:tabLst/>
                <a:defRPr/>
              </a:pPr>
              <a:t>‹#›</a:t>
            </a:fld>
            <a:endParaRPr lang="en-US" sz="800" kern="1200" noProof="0">
              <a:solidFill>
                <a:schemeClr val="bg1">
                  <a:lumMod val="50000"/>
                </a:schemeClr>
              </a:solidFill>
              <a:latin typeface="+mn-lt"/>
              <a:ea typeface="+mn-ea"/>
              <a:cs typeface="+mn-cs"/>
            </a:endParaRPr>
          </a:p>
        </p:txBody>
      </p:sp>
    </p:spTree>
    <p:extLst>
      <p:ext uri="{BB962C8B-B14F-4D97-AF65-F5344CB8AC3E}">
        <p14:creationId xmlns:p14="http://schemas.microsoft.com/office/powerpoint/2010/main" val="665392087"/>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Partnership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Our partnership with</a:t>
            </a:r>
          </a:p>
        </p:txBody>
      </p:sp>
      <p:grpSp>
        <p:nvGrpSpPr>
          <p:cNvPr id="26" name="Group 25">
            <a:extLst>
              <a:ext uri="{FF2B5EF4-FFF2-40B4-BE49-F238E27FC236}">
                <a16:creationId xmlns:a16="http://schemas.microsoft.com/office/drawing/2014/main" id="{35FEB554-A0F3-244A-0F58-10F9B9644338}"/>
              </a:ext>
              <a:ext uri="{C183D7F6-B498-43B3-948B-1728B52AA6E4}">
                <adec:decorative xmlns:adec="http://schemas.microsoft.com/office/drawing/2017/decorative" val="1"/>
              </a:ext>
            </a:extLst>
          </p:cNvPr>
          <p:cNvGrpSpPr/>
          <p:nvPr userDrawn="1"/>
        </p:nvGrpSpPr>
        <p:grpSpPr>
          <a:xfrm>
            <a:off x="5236049" y="1699878"/>
            <a:ext cx="1709029" cy="1722853"/>
            <a:chOff x="6449715" y="5461328"/>
            <a:chExt cx="263102" cy="265230"/>
          </a:xfrm>
        </p:grpSpPr>
        <p:sp>
          <p:nvSpPr>
            <p:cNvPr id="22" name="Freeform 21">
              <a:extLst>
                <a:ext uri="{FF2B5EF4-FFF2-40B4-BE49-F238E27FC236}">
                  <a16:creationId xmlns:a16="http://schemas.microsoft.com/office/drawing/2014/main" id="{F753B499-0D49-3B1D-9B66-D3DDE331680C}"/>
                </a:ext>
              </a:extLst>
            </p:cNvPr>
            <p:cNvSpPr/>
            <p:nvPr userDrawn="1"/>
          </p:nvSpPr>
          <p:spPr>
            <a:xfrm>
              <a:off x="6449715" y="5461338"/>
              <a:ext cx="150209" cy="265220"/>
            </a:xfrm>
            <a:custGeom>
              <a:avLst/>
              <a:gdLst>
                <a:gd name="connsiteX0" fmla="*/ 131796 w 150209"/>
                <a:gd name="connsiteY0" fmla="*/ 0 h 265220"/>
                <a:gd name="connsiteX1" fmla="*/ 150209 w 150209"/>
                <a:gd name="connsiteY1" fmla="*/ 31942 h 265220"/>
                <a:gd name="connsiteX2" fmla="*/ 131796 w 150209"/>
                <a:gd name="connsiteY2" fmla="*/ 63885 h 265220"/>
                <a:gd name="connsiteX3" fmla="*/ 62991 w 150209"/>
                <a:gd name="connsiteY3" fmla="*/ 132610 h 265220"/>
                <a:gd name="connsiteX4" fmla="*/ 131796 w 150209"/>
                <a:gd name="connsiteY4" fmla="*/ 201335 h 265220"/>
                <a:gd name="connsiteX5" fmla="*/ 113383 w 150209"/>
                <a:gd name="connsiteY5" fmla="*/ 233277 h 265220"/>
                <a:gd name="connsiteX6" fmla="*/ 131796 w 150209"/>
                <a:gd name="connsiteY6" fmla="*/ 265220 h 265220"/>
                <a:gd name="connsiteX7" fmla="*/ 0 w 150209"/>
                <a:gd name="connsiteY7" fmla="*/ 131642 h 265220"/>
                <a:gd name="connsiteX8" fmla="*/ 131796 w 150209"/>
                <a:gd name="connsiteY8" fmla="*/ 0 h 265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09" h="265220">
                  <a:moveTo>
                    <a:pt x="131796" y="0"/>
                  </a:moveTo>
                  <a:cubicBezTo>
                    <a:pt x="142456" y="6776"/>
                    <a:pt x="150209" y="18391"/>
                    <a:pt x="150209" y="31942"/>
                  </a:cubicBezTo>
                  <a:cubicBezTo>
                    <a:pt x="150209" y="45494"/>
                    <a:pt x="142456" y="58077"/>
                    <a:pt x="131796" y="63885"/>
                  </a:cubicBezTo>
                  <a:cubicBezTo>
                    <a:pt x="94002" y="63885"/>
                    <a:pt x="62991" y="94860"/>
                    <a:pt x="62991" y="132610"/>
                  </a:cubicBezTo>
                  <a:cubicBezTo>
                    <a:pt x="62991" y="170360"/>
                    <a:pt x="94002" y="201335"/>
                    <a:pt x="131796" y="201335"/>
                  </a:cubicBezTo>
                  <a:cubicBezTo>
                    <a:pt x="121136" y="208111"/>
                    <a:pt x="113383" y="219726"/>
                    <a:pt x="113383" y="233277"/>
                  </a:cubicBezTo>
                  <a:cubicBezTo>
                    <a:pt x="113383" y="246829"/>
                    <a:pt x="121136" y="259412"/>
                    <a:pt x="131796" y="265220"/>
                  </a:cubicBezTo>
                  <a:cubicBezTo>
                    <a:pt x="59115" y="265220"/>
                    <a:pt x="0" y="204239"/>
                    <a:pt x="0" y="131642"/>
                  </a:cubicBezTo>
                  <a:cubicBezTo>
                    <a:pt x="0" y="59045"/>
                    <a:pt x="59115" y="0"/>
                    <a:pt x="13179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a:latin typeface="Century Gothic" panose="020B0502020202020204" pitchFamily="34" charset="0"/>
              </a:endParaRPr>
            </a:p>
          </p:txBody>
        </p:sp>
        <p:sp>
          <p:nvSpPr>
            <p:cNvPr id="25" name="Freeform 24">
              <a:extLst>
                <a:ext uri="{FF2B5EF4-FFF2-40B4-BE49-F238E27FC236}">
                  <a16:creationId xmlns:a16="http://schemas.microsoft.com/office/drawing/2014/main" id="{5AB57F0E-4A1D-16FB-6EB2-879002170DB2}"/>
                </a:ext>
              </a:extLst>
            </p:cNvPr>
            <p:cNvSpPr/>
            <p:nvPr userDrawn="1"/>
          </p:nvSpPr>
          <p:spPr>
            <a:xfrm>
              <a:off x="6562609" y="5461328"/>
              <a:ext cx="150208" cy="265220"/>
            </a:xfrm>
            <a:custGeom>
              <a:avLst/>
              <a:gdLst>
                <a:gd name="connsiteX0" fmla="*/ 18413 w 150208"/>
                <a:gd name="connsiteY0" fmla="*/ 0 h 265220"/>
                <a:gd name="connsiteX1" fmla="*/ 150208 w 150208"/>
                <a:gd name="connsiteY1" fmla="*/ 133578 h 265220"/>
                <a:gd name="connsiteX2" fmla="*/ 18413 w 150208"/>
                <a:gd name="connsiteY2" fmla="*/ 265220 h 265220"/>
                <a:gd name="connsiteX3" fmla="*/ 0 w 150208"/>
                <a:gd name="connsiteY3" fmla="*/ 233277 h 265220"/>
                <a:gd name="connsiteX4" fmla="*/ 18413 w 150208"/>
                <a:gd name="connsiteY4" fmla="*/ 201335 h 265220"/>
                <a:gd name="connsiteX5" fmla="*/ 87218 w 150208"/>
                <a:gd name="connsiteY5" fmla="*/ 132610 h 265220"/>
                <a:gd name="connsiteX6" fmla="*/ 18413 w 150208"/>
                <a:gd name="connsiteY6" fmla="*/ 63885 h 265220"/>
                <a:gd name="connsiteX7" fmla="*/ 36825 w 150208"/>
                <a:gd name="connsiteY7" fmla="*/ 31943 h 265220"/>
                <a:gd name="connsiteX8" fmla="*/ 18413 w 150208"/>
                <a:gd name="connsiteY8" fmla="*/ 0 h 265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08" h="265220">
                  <a:moveTo>
                    <a:pt x="18413" y="0"/>
                  </a:moveTo>
                  <a:cubicBezTo>
                    <a:pt x="92063" y="0"/>
                    <a:pt x="150208" y="60981"/>
                    <a:pt x="150208" y="133578"/>
                  </a:cubicBezTo>
                  <a:cubicBezTo>
                    <a:pt x="150208" y="206175"/>
                    <a:pt x="91094" y="265220"/>
                    <a:pt x="18413" y="265220"/>
                  </a:cubicBezTo>
                  <a:cubicBezTo>
                    <a:pt x="7753" y="258444"/>
                    <a:pt x="0" y="246829"/>
                    <a:pt x="0" y="233277"/>
                  </a:cubicBezTo>
                  <a:cubicBezTo>
                    <a:pt x="0" y="219726"/>
                    <a:pt x="7753" y="207143"/>
                    <a:pt x="18413" y="201335"/>
                  </a:cubicBezTo>
                  <a:cubicBezTo>
                    <a:pt x="56207" y="201335"/>
                    <a:pt x="87218" y="170360"/>
                    <a:pt x="87218" y="132610"/>
                  </a:cubicBezTo>
                  <a:cubicBezTo>
                    <a:pt x="87218" y="94860"/>
                    <a:pt x="56207" y="63885"/>
                    <a:pt x="18413" y="63885"/>
                  </a:cubicBezTo>
                  <a:cubicBezTo>
                    <a:pt x="29072" y="57109"/>
                    <a:pt x="36825" y="45494"/>
                    <a:pt x="36825" y="31943"/>
                  </a:cubicBezTo>
                  <a:cubicBezTo>
                    <a:pt x="36825" y="18391"/>
                    <a:pt x="29072" y="5808"/>
                    <a:pt x="1841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a:latin typeface="Century Gothic" panose="020B0502020202020204" pitchFamily="34" charset="0"/>
              </a:endParaRPr>
            </a:p>
          </p:txBody>
        </p:sp>
      </p:grpSp>
      <p:sp>
        <p:nvSpPr>
          <p:cNvPr id="9" name="Text Placeholder 7">
            <a:extLst>
              <a:ext uri="{FF2B5EF4-FFF2-40B4-BE49-F238E27FC236}">
                <a16:creationId xmlns:a16="http://schemas.microsoft.com/office/drawing/2014/main" id="{D9945EED-3B44-AA4B-B55E-1EC4EF808908}"/>
              </a:ext>
            </a:extLst>
          </p:cNvPr>
          <p:cNvSpPr>
            <a:spLocks noGrp="1"/>
          </p:cNvSpPr>
          <p:nvPr>
            <p:ph type="body" sz="quarter" idx="13" hasCustomPrompt="1"/>
          </p:nvPr>
        </p:nvSpPr>
        <p:spPr>
          <a:xfrm>
            <a:off x="496888" y="874621"/>
            <a:ext cx="9768341" cy="327025"/>
          </a:xfrm>
        </p:spPr>
        <p:txBody>
          <a:bodyPr/>
          <a:lstStyle>
            <a:lvl1pPr>
              <a:defRPr sz="1400" b="0" cap="all" baseline="0">
                <a:solidFill>
                  <a:schemeClr val="accent1"/>
                </a:solidFill>
              </a:defRPr>
            </a:lvl1pPr>
          </a:lstStyle>
          <a:p>
            <a:pPr lvl="0"/>
            <a:r>
              <a:rPr lang="en-US"/>
              <a:t>Click to edit text styles</a:t>
            </a:r>
          </a:p>
        </p:txBody>
      </p:sp>
      <p:grpSp>
        <p:nvGrpSpPr>
          <p:cNvPr id="5" name="Group 4">
            <a:extLst>
              <a:ext uri="{FF2B5EF4-FFF2-40B4-BE49-F238E27FC236}">
                <a16:creationId xmlns:a16="http://schemas.microsoft.com/office/drawing/2014/main" id="{5E553F00-D5A8-4302-E38C-8147148FDFAC}"/>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6" name="Straight Connector 5">
              <a:extLst>
                <a:ext uri="{FF2B5EF4-FFF2-40B4-BE49-F238E27FC236}">
                  <a16:creationId xmlns:a16="http://schemas.microsoft.com/office/drawing/2014/main" id="{77272BF9-2830-33A8-861C-348422F60953}"/>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68114BC-ACF4-7B92-4D8A-EC4E3A2AB6A4}"/>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3077710-C88B-4E0D-3F27-1DD98EF91422}"/>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45BD30-D0E3-CC4D-07BA-87CCDD18727E}"/>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8CDEAE2-CB1B-E39D-6A3C-5F3522E49C0B}"/>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7" name="Text Placeholder 74">
            <a:extLst>
              <a:ext uri="{FF2B5EF4-FFF2-40B4-BE49-F238E27FC236}">
                <a16:creationId xmlns:a16="http://schemas.microsoft.com/office/drawing/2014/main" id="{18B91A60-A807-7E5C-01D2-73817B1CCE5C}"/>
              </a:ext>
              <a:ext uri="{C183D7F6-B498-43B3-948B-1728B52AA6E4}">
                <adec:decorative xmlns:adec="http://schemas.microsoft.com/office/drawing/2017/decorative" val="1"/>
              </a:ext>
            </a:extLst>
          </p:cNvPr>
          <p:cNvSpPr>
            <a:spLocks noGrp="1"/>
          </p:cNvSpPr>
          <p:nvPr>
            <p:ph type="body" sz="quarter" idx="49"/>
          </p:nvPr>
        </p:nvSpPr>
        <p:spPr>
          <a:xfrm>
            <a:off x="496888" y="2552131"/>
            <a:ext cx="4526280" cy="9144"/>
          </a:xfrm>
          <a:custGeom>
            <a:avLst/>
            <a:gdLst>
              <a:gd name="connsiteX0" fmla="*/ 0 w 2016880"/>
              <a:gd name="connsiteY0" fmla="*/ 0 h 9144"/>
              <a:gd name="connsiteX1" fmla="*/ 2016880 w 2016880"/>
              <a:gd name="connsiteY1" fmla="*/ 0 h 9144"/>
              <a:gd name="connsiteX2" fmla="*/ 2016880 w 2016880"/>
              <a:gd name="connsiteY2" fmla="*/ 9144 h 9144"/>
              <a:gd name="connsiteX3" fmla="*/ 0 w 2016880"/>
              <a:gd name="connsiteY3" fmla="*/ 9144 h 9144"/>
            </a:gdLst>
            <a:ahLst/>
            <a:cxnLst>
              <a:cxn ang="0">
                <a:pos x="connsiteX0" y="connsiteY0"/>
              </a:cxn>
              <a:cxn ang="0">
                <a:pos x="connsiteX1" y="connsiteY1"/>
              </a:cxn>
              <a:cxn ang="0">
                <a:pos x="connsiteX2" y="connsiteY2"/>
              </a:cxn>
              <a:cxn ang="0">
                <a:pos x="connsiteX3" y="connsiteY3"/>
              </a:cxn>
            </a:cxnLst>
            <a:rect l="l" t="t" r="r" b="b"/>
            <a:pathLst>
              <a:path w="2016880" h="9144">
                <a:moveTo>
                  <a:pt x="0" y="0"/>
                </a:moveTo>
                <a:lnTo>
                  <a:pt x="2016880" y="0"/>
                </a:lnTo>
                <a:lnTo>
                  <a:pt x="2016880" y="9144"/>
                </a:lnTo>
                <a:lnTo>
                  <a:pt x="0" y="9144"/>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endParaRPr lang="en-US"/>
          </a:p>
        </p:txBody>
      </p:sp>
      <p:sp>
        <p:nvSpPr>
          <p:cNvPr id="28" name="Text Placeholder 74">
            <a:extLst>
              <a:ext uri="{FF2B5EF4-FFF2-40B4-BE49-F238E27FC236}">
                <a16:creationId xmlns:a16="http://schemas.microsoft.com/office/drawing/2014/main" id="{4F87D4F7-4557-A535-3269-4B75BC11ABA0}"/>
              </a:ext>
              <a:ext uri="{C183D7F6-B498-43B3-948B-1728B52AA6E4}">
                <adec:decorative xmlns:adec="http://schemas.microsoft.com/office/drawing/2017/decorative" val="1"/>
              </a:ext>
            </a:extLst>
          </p:cNvPr>
          <p:cNvSpPr>
            <a:spLocks noGrp="1"/>
          </p:cNvSpPr>
          <p:nvPr>
            <p:ph type="body" sz="quarter" idx="50"/>
          </p:nvPr>
        </p:nvSpPr>
        <p:spPr>
          <a:xfrm>
            <a:off x="7162959" y="2552131"/>
            <a:ext cx="4526280" cy="9144"/>
          </a:xfrm>
          <a:custGeom>
            <a:avLst/>
            <a:gdLst>
              <a:gd name="connsiteX0" fmla="*/ 0 w 2016880"/>
              <a:gd name="connsiteY0" fmla="*/ 0 h 9144"/>
              <a:gd name="connsiteX1" fmla="*/ 2016880 w 2016880"/>
              <a:gd name="connsiteY1" fmla="*/ 0 h 9144"/>
              <a:gd name="connsiteX2" fmla="*/ 2016880 w 2016880"/>
              <a:gd name="connsiteY2" fmla="*/ 9144 h 9144"/>
              <a:gd name="connsiteX3" fmla="*/ 0 w 2016880"/>
              <a:gd name="connsiteY3" fmla="*/ 9144 h 9144"/>
            </a:gdLst>
            <a:ahLst/>
            <a:cxnLst>
              <a:cxn ang="0">
                <a:pos x="connsiteX0" y="connsiteY0"/>
              </a:cxn>
              <a:cxn ang="0">
                <a:pos x="connsiteX1" y="connsiteY1"/>
              </a:cxn>
              <a:cxn ang="0">
                <a:pos x="connsiteX2" y="connsiteY2"/>
              </a:cxn>
              <a:cxn ang="0">
                <a:pos x="connsiteX3" y="connsiteY3"/>
              </a:cxn>
            </a:cxnLst>
            <a:rect l="l" t="t" r="r" b="b"/>
            <a:pathLst>
              <a:path w="2016880" h="9144">
                <a:moveTo>
                  <a:pt x="0" y="0"/>
                </a:moveTo>
                <a:lnTo>
                  <a:pt x="2016880" y="0"/>
                </a:lnTo>
                <a:lnTo>
                  <a:pt x="2016880" y="9144"/>
                </a:lnTo>
                <a:lnTo>
                  <a:pt x="0" y="9144"/>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endParaRPr lang="en-US"/>
          </a:p>
        </p:txBody>
      </p:sp>
      <p:sp>
        <p:nvSpPr>
          <p:cNvPr id="23" name="Content Placeholder 2">
            <a:extLst>
              <a:ext uri="{FF2B5EF4-FFF2-40B4-BE49-F238E27FC236}">
                <a16:creationId xmlns:a16="http://schemas.microsoft.com/office/drawing/2014/main" id="{924A06F2-B8B7-3149-AEFD-C3ED9A5E4EA5}"/>
              </a:ext>
            </a:extLst>
          </p:cNvPr>
          <p:cNvSpPr>
            <a:spLocks noGrp="1"/>
          </p:cNvSpPr>
          <p:nvPr>
            <p:ph idx="52" hasCustomPrompt="1"/>
          </p:nvPr>
        </p:nvSpPr>
        <p:spPr>
          <a:xfrm>
            <a:off x="496888" y="1772233"/>
            <a:ext cx="4526279" cy="4351338"/>
          </a:xfrm>
        </p:spPr>
        <p:txBody>
          <a:bodyPr/>
          <a:lstStyle>
            <a:lvl1pPr>
              <a:defRPr b="0">
                <a:solidFill>
                  <a:schemeClr val="accent1"/>
                </a:solidFill>
              </a:defRPr>
            </a:lvl1pPr>
            <a:lvl3pPr marL="344488" indent="-166688">
              <a:tabLst/>
              <a:defRPr/>
            </a:lvl3pPr>
            <a:lvl4pPr marL="466725" indent="-122238">
              <a:tabLst/>
              <a:defRPr/>
            </a:lvl4pPr>
            <a:lvl5pPr marL="466725" indent="-122238">
              <a:tabLst/>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29" name="Content Placeholder 2">
            <a:extLst>
              <a:ext uri="{FF2B5EF4-FFF2-40B4-BE49-F238E27FC236}">
                <a16:creationId xmlns:a16="http://schemas.microsoft.com/office/drawing/2014/main" id="{25E9CAE4-70A9-6947-9D17-8C11F6500039}"/>
              </a:ext>
            </a:extLst>
          </p:cNvPr>
          <p:cNvSpPr>
            <a:spLocks noGrp="1"/>
          </p:cNvSpPr>
          <p:nvPr>
            <p:ph idx="54" hasCustomPrompt="1"/>
          </p:nvPr>
        </p:nvSpPr>
        <p:spPr>
          <a:xfrm>
            <a:off x="7162960" y="1773936"/>
            <a:ext cx="4526279" cy="4351338"/>
          </a:xfrm>
        </p:spPr>
        <p:txBody>
          <a:bodyPr/>
          <a:lstStyle>
            <a:lvl1pPr>
              <a:defRPr b="0">
                <a:solidFill>
                  <a:schemeClr val="accent1"/>
                </a:solidFill>
              </a:defRPr>
            </a:lvl1pPr>
            <a:lvl3pPr marL="344488" indent="-166688">
              <a:tabLst/>
              <a:defRPr/>
            </a:lvl3pPr>
            <a:lvl4pPr marL="466725" indent="-122238">
              <a:tabLst/>
              <a:defRPr/>
            </a:lvl4pPr>
            <a:lvl5pPr marL="466725" indent="-122238">
              <a:tabLst/>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D6444750-9160-7D6B-F48F-DB8074D8859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2375" y="6161241"/>
            <a:ext cx="1140079" cy="602868"/>
          </a:xfrm>
          <a:prstGeom prst="rect">
            <a:avLst/>
          </a:prstGeom>
        </p:spPr>
      </p:pic>
      <p:sp>
        <p:nvSpPr>
          <p:cNvPr id="18" name="Footer Placeholder 17">
            <a:extLst>
              <a:ext uri="{FF2B5EF4-FFF2-40B4-BE49-F238E27FC236}">
                <a16:creationId xmlns:a16="http://schemas.microsoft.com/office/drawing/2014/main" id="{498583FC-B0F5-6A30-A42B-7ED0E1EA47D2}"/>
              </a:ext>
            </a:extLst>
          </p:cNvPr>
          <p:cNvSpPr>
            <a:spLocks noGrp="1"/>
          </p:cNvSpPr>
          <p:nvPr>
            <p:ph type="ftr" sz="quarter" idx="16"/>
          </p:nvPr>
        </p:nvSpPr>
        <p:spPr/>
        <p:txBody>
          <a:bodyPr/>
          <a:lstStyle/>
          <a:p>
            <a:r>
              <a:rPr lang="en-US"/>
              <a:t>© Teladoc Health, Inc. All rights reserved.</a:t>
            </a:r>
          </a:p>
        </p:txBody>
      </p:sp>
      <p:sp>
        <p:nvSpPr>
          <p:cNvPr id="19" name="Slide Number Placeholder 18">
            <a:extLst>
              <a:ext uri="{FF2B5EF4-FFF2-40B4-BE49-F238E27FC236}">
                <a16:creationId xmlns:a16="http://schemas.microsoft.com/office/drawing/2014/main" id="{81BA4FF9-6115-5DA5-6C70-D76C6A569EB2}"/>
              </a:ext>
            </a:extLst>
          </p:cNvPr>
          <p:cNvSpPr>
            <a:spLocks noGrp="1"/>
          </p:cNvSpPr>
          <p:nvPr>
            <p:ph type="sldNum" sz="quarter" idx="17"/>
          </p:nvPr>
        </p:nvSpPr>
        <p:spPr/>
        <p:txBody>
          <a:bodyPr/>
          <a:lstStyle/>
          <a:p>
            <a:fld id="{A82C3BC0-3EBF-3C4C-A3D8-795624EBC6AA}" type="slidenum">
              <a:rPr lang="en-US" smtClean="0"/>
              <a:pPr/>
              <a:t>‹#›</a:t>
            </a:fld>
            <a:endParaRPr lang="en-US"/>
          </a:p>
        </p:txBody>
      </p:sp>
    </p:spTree>
    <p:extLst>
      <p:ext uri="{BB962C8B-B14F-4D97-AF65-F5344CB8AC3E}">
        <p14:creationId xmlns:p14="http://schemas.microsoft.com/office/powerpoint/2010/main" val="160805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ntent 7">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 style</a:t>
            </a:r>
          </a:p>
        </p:txBody>
      </p:sp>
      <p:sp>
        <p:nvSpPr>
          <p:cNvPr id="10" name="Text Placeholder 7">
            <a:extLst>
              <a:ext uri="{FF2B5EF4-FFF2-40B4-BE49-F238E27FC236}">
                <a16:creationId xmlns:a16="http://schemas.microsoft.com/office/drawing/2014/main" id="{26C7C83B-CEAA-B449-8F73-836F12D97BC5}"/>
              </a:ext>
            </a:extLst>
          </p:cNvPr>
          <p:cNvSpPr>
            <a:spLocks noGrp="1"/>
          </p:cNvSpPr>
          <p:nvPr>
            <p:ph type="body" sz="quarter" idx="13" hasCustomPrompt="1"/>
          </p:nvPr>
        </p:nvSpPr>
        <p:spPr>
          <a:xfrm>
            <a:off x="496888" y="874621"/>
            <a:ext cx="9768341" cy="327025"/>
          </a:xfrm>
        </p:spPr>
        <p:txBody>
          <a:bodyPr/>
          <a:lstStyle>
            <a:lvl1pPr>
              <a:defRPr sz="1400" b="0" cap="all" baseline="0">
                <a:solidFill>
                  <a:schemeClr val="accent1"/>
                </a:solidFill>
              </a:defRPr>
            </a:lvl1pPr>
          </a:lstStyle>
          <a:p>
            <a:pPr lvl="0"/>
            <a:r>
              <a:rPr lang="en-US"/>
              <a:t>Click to edit text styles</a:t>
            </a:r>
          </a:p>
        </p:txBody>
      </p:sp>
      <p:grpSp>
        <p:nvGrpSpPr>
          <p:cNvPr id="5" name="Group 4">
            <a:extLst>
              <a:ext uri="{FF2B5EF4-FFF2-40B4-BE49-F238E27FC236}">
                <a16:creationId xmlns:a16="http://schemas.microsoft.com/office/drawing/2014/main" id="{21A19812-BF52-C1AA-8490-CC141874A22F}"/>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6" name="Straight Connector 5">
              <a:extLst>
                <a:ext uri="{FF2B5EF4-FFF2-40B4-BE49-F238E27FC236}">
                  <a16:creationId xmlns:a16="http://schemas.microsoft.com/office/drawing/2014/main" id="{AB7644BA-25DE-0182-5F2A-DFAC7030C4C1}"/>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F0F1D40-082F-37A6-6896-2D58EA22B0F9}"/>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A84807B-124F-5D46-5792-E3DFFB7B446A}"/>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A07BBED-D3DC-7001-E7CE-FFB330176A9F}"/>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02C9E43-8418-C698-3131-1FF75E47D65F}"/>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8" name="Content Placeholder 2">
            <a:extLst>
              <a:ext uri="{FF2B5EF4-FFF2-40B4-BE49-F238E27FC236}">
                <a16:creationId xmlns:a16="http://schemas.microsoft.com/office/drawing/2014/main" id="{51C56545-615B-9447-92F2-E9E367B2043E}"/>
              </a:ext>
            </a:extLst>
          </p:cNvPr>
          <p:cNvSpPr>
            <a:spLocks noGrp="1"/>
          </p:cNvSpPr>
          <p:nvPr>
            <p:ph idx="52" hasCustomPrompt="1"/>
          </p:nvPr>
        </p:nvSpPr>
        <p:spPr>
          <a:xfrm>
            <a:off x="496888" y="1772233"/>
            <a:ext cx="3416660" cy="4351338"/>
          </a:xfrm>
        </p:spPr>
        <p:txBody>
          <a:bodyPr/>
          <a:lstStyle>
            <a:lvl1pPr>
              <a:defRPr b="0">
                <a:solidFill>
                  <a:schemeClr val="accent1"/>
                </a:solidFill>
              </a:defRPr>
            </a:lvl1pPr>
            <a:lvl2pPr>
              <a:defRPr>
                <a:solidFill>
                  <a:schemeClr val="tx1"/>
                </a:solidFill>
              </a:defRPr>
            </a:lvl2pPr>
            <a:lvl3pPr marL="366713" indent="-188913">
              <a:tabLst/>
              <a:defRPr>
                <a:solidFill>
                  <a:schemeClr val="tx1"/>
                </a:solidFill>
              </a:defRPr>
            </a:lvl3pPr>
            <a:lvl4pPr marL="466725" indent="-122238">
              <a:tabLst/>
              <a:defRPr>
                <a:solidFill>
                  <a:schemeClr val="tx1"/>
                </a:solidFill>
              </a:defRPr>
            </a:lvl4pPr>
            <a:lvl5pPr marL="466725" indent="-122238">
              <a:tabLst/>
              <a:defRPr>
                <a:solidFill>
                  <a:schemeClr val="tx1"/>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
            <a:extLst>
              <a:ext uri="{FF2B5EF4-FFF2-40B4-BE49-F238E27FC236}">
                <a16:creationId xmlns:a16="http://schemas.microsoft.com/office/drawing/2014/main" id="{3211DEDB-7B39-8242-BC7B-33C15538A606}"/>
              </a:ext>
            </a:extLst>
          </p:cNvPr>
          <p:cNvSpPr>
            <a:spLocks noGrp="1"/>
          </p:cNvSpPr>
          <p:nvPr>
            <p:ph idx="56" hasCustomPrompt="1"/>
          </p:nvPr>
        </p:nvSpPr>
        <p:spPr>
          <a:xfrm>
            <a:off x="4387670" y="1773936"/>
            <a:ext cx="3416660" cy="4351338"/>
          </a:xfrm>
        </p:spPr>
        <p:txBody>
          <a:bodyPr/>
          <a:lstStyle>
            <a:lvl1pPr>
              <a:defRPr b="0">
                <a:solidFill>
                  <a:schemeClr val="accent1"/>
                </a:solidFill>
              </a:defRPr>
            </a:lvl1pPr>
            <a:lvl3pPr marL="463550" indent="-285750">
              <a:defRPr lang="en-US" sz="1400" kern="1200" dirty="0">
                <a:solidFill>
                  <a:schemeClr val="tx1"/>
                </a:solidFill>
                <a:latin typeface="Century Gothic" panose="020B0502020202020204" pitchFamily="34" charset="0"/>
                <a:ea typeface="+mn-ea"/>
                <a:cs typeface="+mn-cs"/>
              </a:defRPr>
            </a:lvl3pPr>
            <a:lvl4pPr marL="515937" indent="-171450">
              <a:defRPr lang="en-US" sz="1200" kern="1200" dirty="0">
                <a:solidFill>
                  <a:schemeClr val="tx1"/>
                </a:solidFill>
                <a:latin typeface="Century Gothic" panose="020B0502020202020204" pitchFamily="34" charset="0"/>
                <a:ea typeface="+mn-ea"/>
                <a:cs typeface="+mn-cs"/>
              </a:defRPr>
            </a:lvl4pPr>
            <a:lvl5pPr marL="515937" indent="-171450">
              <a:defRPr/>
            </a:lvl5pPr>
          </a:lstStyle>
          <a:p>
            <a:pPr lvl="0"/>
            <a:r>
              <a:rPr lang="en-US"/>
              <a:t>Click to edit text styles</a:t>
            </a:r>
          </a:p>
          <a:p>
            <a:pPr lvl="1"/>
            <a:r>
              <a:rPr lang="en-US"/>
              <a:t>Second level</a:t>
            </a:r>
          </a:p>
          <a:p>
            <a:pPr marL="366713" lvl="2" indent="-188913" algn="l" defTabSz="914400" rtl="0" eaLnBrk="1" latinLnBrk="0" hangingPunct="1">
              <a:lnSpc>
                <a:spcPct val="100000"/>
              </a:lnSpc>
              <a:spcBef>
                <a:spcPts val="600"/>
              </a:spcBef>
              <a:spcAft>
                <a:spcPts val="0"/>
              </a:spcAft>
              <a:buFont typeface="System Font Regular"/>
              <a:buChar char="–"/>
              <a:tabLst/>
            </a:pPr>
            <a:r>
              <a:rPr lang="en-US"/>
              <a:t>Third level</a:t>
            </a:r>
          </a:p>
          <a:p>
            <a:pPr marL="466725" lvl="3" indent="-122238" algn="l" defTabSz="914400" rtl="0" eaLnBrk="1" latinLnBrk="0" hangingPunct="1">
              <a:lnSpc>
                <a:spcPct val="100000"/>
              </a:lnSpc>
              <a:spcBef>
                <a:spcPts val="600"/>
              </a:spcBef>
              <a:spcAft>
                <a:spcPts val="0"/>
              </a:spcAft>
              <a:buFont typeface="Arial" panose="020B0604020202020204" pitchFamily="34" charset="0"/>
              <a:buChar char="•"/>
              <a:tabLst/>
            </a:pPr>
            <a:r>
              <a:rPr lang="en-US"/>
              <a:t>Fourth level</a:t>
            </a:r>
          </a:p>
          <a:p>
            <a:pPr marL="466725" lvl="3" indent="-122238" algn="l" defTabSz="914400" rtl="0" eaLnBrk="1" latinLnBrk="0" hangingPunct="1">
              <a:lnSpc>
                <a:spcPct val="100000"/>
              </a:lnSpc>
              <a:spcBef>
                <a:spcPts val="600"/>
              </a:spcBef>
              <a:spcAft>
                <a:spcPts val="0"/>
              </a:spcAft>
              <a:buFont typeface="Arial" panose="020B0604020202020204" pitchFamily="34" charset="0"/>
              <a:buChar char="•"/>
              <a:tabLst/>
            </a:pPr>
            <a:r>
              <a:rPr lang="en-US"/>
              <a:t>Fifth level</a:t>
            </a:r>
          </a:p>
        </p:txBody>
      </p:sp>
      <p:sp>
        <p:nvSpPr>
          <p:cNvPr id="23" name="Content Placeholder 2">
            <a:extLst>
              <a:ext uri="{FF2B5EF4-FFF2-40B4-BE49-F238E27FC236}">
                <a16:creationId xmlns:a16="http://schemas.microsoft.com/office/drawing/2014/main" id="{3707EAE3-D551-4C44-87E9-BBB222873846}"/>
              </a:ext>
            </a:extLst>
          </p:cNvPr>
          <p:cNvSpPr>
            <a:spLocks noGrp="1"/>
          </p:cNvSpPr>
          <p:nvPr>
            <p:ph idx="55" hasCustomPrompt="1"/>
          </p:nvPr>
        </p:nvSpPr>
        <p:spPr>
          <a:xfrm>
            <a:off x="8278452" y="1773936"/>
            <a:ext cx="3416660" cy="4351338"/>
          </a:xfrm>
        </p:spPr>
        <p:txBody>
          <a:bodyPr/>
          <a:lstStyle>
            <a:lvl1pPr>
              <a:defRPr b="0">
                <a:solidFill>
                  <a:schemeClr val="accent1"/>
                </a:solidFill>
              </a:defRPr>
            </a:lvl1pPr>
            <a:lvl3pPr marL="463550" indent="-285750">
              <a:defRPr lang="en-US" sz="1400" kern="1200" dirty="0">
                <a:solidFill>
                  <a:schemeClr val="tx1"/>
                </a:solidFill>
                <a:latin typeface="Century Gothic" panose="020B0502020202020204" pitchFamily="34" charset="0"/>
                <a:ea typeface="+mn-ea"/>
                <a:cs typeface="+mn-cs"/>
              </a:defRPr>
            </a:lvl3pPr>
            <a:lvl4pPr marL="515937" indent="-171450">
              <a:defRPr lang="en-US" sz="1200" kern="1200" dirty="0">
                <a:solidFill>
                  <a:schemeClr val="tx1"/>
                </a:solidFill>
                <a:latin typeface="Century Gothic" panose="020B0502020202020204" pitchFamily="34" charset="0"/>
                <a:ea typeface="+mn-ea"/>
                <a:cs typeface="+mn-cs"/>
              </a:defRPr>
            </a:lvl4pPr>
            <a:lvl5pPr marL="515937" indent="-171450">
              <a:defRPr/>
            </a:lvl5pPr>
          </a:lstStyle>
          <a:p>
            <a:pPr lvl="0"/>
            <a:r>
              <a:rPr lang="en-US"/>
              <a:t>Click to edit text styles</a:t>
            </a:r>
          </a:p>
          <a:p>
            <a:pPr lvl="1"/>
            <a:r>
              <a:rPr lang="en-US"/>
              <a:t>Second level</a:t>
            </a:r>
          </a:p>
          <a:p>
            <a:pPr marL="366713" lvl="2" indent="-188913" algn="l" defTabSz="914400" rtl="0" eaLnBrk="1" latinLnBrk="0" hangingPunct="1">
              <a:lnSpc>
                <a:spcPct val="100000"/>
              </a:lnSpc>
              <a:spcBef>
                <a:spcPts val="600"/>
              </a:spcBef>
              <a:spcAft>
                <a:spcPts val="0"/>
              </a:spcAft>
              <a:buFont typeface="System Font Regular"/>
              <a:buChar char="–"/>
              <a:tabLst/>
            </a:pPr>
            <a:r>
              <a:rPr lang="en-US"/>
              <a:t>Third level</a:t>
            </a:r>
          </a:p>
          <a:p>
            <a:pPr marL="466725" lvl="3" indent="-122238" algn="l" defTabSz="914400" rtl="0" eaLnBrk="1" latinLnBrk="0" hangingPunct="1">
              <a:lnSpc>
                <a:spcPct val="100000"/>
              </a:lnSpc>
              <a:spcBef>
                <a:spcPts val="600"/>
              </a:spcBef>
              <a:spcAft>
                <a:spcPts val="0"/>
              </a:spcAft>
              <a:buFont typeface="Arial" panose="020B0604020202020204" pitchFamily="34" charset="0"/>
              <a:buChar char="•"/>
              <a:tabLst/>
            </a:pPr>
            <a:r>
              <a:rPr lang="en-US"/>
              <a:t>Fourth level</a:t>
            </a:r>
          </a:p>
          <a:p>
            <a:pPr marL="466725" lvl="3" indent="-122238" algn="l" defTabSz="914400" rtl="0" eaLnBrk="1" latinLnBrk="0" hangingPunct="1">
              <a:lnSpc>
                <a:spcPct val="100000"/>
              </a:lnSpc>
              <a:spcBef>
                <a:spcPts val="600"/>
              </a:spcBef>
              <a:spcAft>
                <a:spcPts val="0"/>
              </a:spcAft>
              <a:buFont typeface="Arial" panose="020B0604020202020204" pitchFamily="34" charset="0"/>
              <a:buChar char="•"/>
              <a:tabLst/>
            </a:pPr>
            <a:r>
              <a:rPr lang="en-US"/>
              <a:t>Fifth level</a:t>
            </a:r>
          </a:p>
        </p:txBody>
      </p:sp>
      <p:pic>
        <p:nvPicPr>
          <p:cNvPr id="7" name="Graphic 6">
            <a:extLst>
              <a:ext uri="{FF2B5EF4-FFF2-40B4-BE49-F238E27FC236}">
                <a16:creationId xmlns:a16="http://schemas.microsoft.com/office/drawing/2014/main" id="{9C29B70A-289E-A6FC-9EC4-57825F4A263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2375" y="6161241"/>
            <a:ext cx="1140079" cy="602868"/>
          </a:xfrm>
          <a:prstGeom prst="rect">
            <a:avLst/>
          </a:prstGeom>
        </p:spPr>
      </p:pic>
      <p:sp>
        <p:nvSpPr>
          <p:cNvPr id="19" name="Footer Placeholder 18">
            <a:extLst>
              <a:ext uri="{FF2B5EF4-FFF2-40B4-BE49-F238E27FC236}">
                <a16:creationId xmlns:a16="http://schemas.microsoft.com/office/drawing/2014/main" id="{2552864C-4AFA-6E4E-4961-0C104E8651D6}"/>
              </a:ext>
            </a:extLst>
          </p:cNvPr>
          <p:cNvSpPr>
            <a:spLocks noGrp="1"/>
          </p:cNvSpPr>
          <p:nvPr>
            <p:ph type="ftr" sz="quarter" idx="17"/>
          </p:nvPr>
        </p:nvSpPr>
        <p:spPr/>
        <p:txBody>
          <a:bodyPr/>
          <a:lstStyle/>
          <a:p>
            <a:r>
              <a:rPr lang="en-US"/>
              <a:t>© Teladoc Health, Inc. All rights reserved.</a:t>
            </a:r>
          </a:p>
        </p:txBody>
      </p:sp>
      <p:sp>
        <p:nvSpPr>
          <p:cNvPr id="20" name="Slide Number Placeholder 19">
            <a:extLst>
              <a:ext uri="{FF2B5EF4-FFF2-40B4-BE49-F238E27FC236}">
                <a16:creationId xmlns:a16="http://schemas.microsoft.com/office/drawing/2014/main" id="{D150E6A2-CE5B-A08D-89E9-777059A9F7FF}"/>
              </a:ext>
            </a:extLst>
          </p:cNvPr>
          <p:cNvSpPr>
            <a:spLocks noGrp="1"/>
          </p:cNvSpPr>
          <p:nvPr>
            <p:ph type="sldNum" sz="quarter" idx="18"/>
          </p:nvPr>
        </p:nvSpPr>
        <p:spPr/>
        <p:txBody>
          <a:bodyPr/>
          <a:lstStyle/>
          <a:p>
            <a:fld id="{A82C3BC0-3EBF-3C4C-A3D8-795624EBC6AA}" type="slidenum">
              <a:rPr lang="en-US" smtClean="0"/>
              <a:pPr/>
              <a:t>‹#›</a:t>
            </a:fld>
            <a:endParaRPr lang="en-US"/>
          </a:p>
        </p:txBody>
      </p:sp>
    </p:spTree>
    <p:extLst>
      <p:ext uri="{BB962C8B-B14F-4D97-AF65-F5344CB8AC3E}">
        <p14:creationId xmlns:p14="http://schemas.microsoft.com/office/powerpoint/2010/main" val="293504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eam 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3F2266-9B3E-1145-96F7-5466A678D664}"/>
              </a:ext>
            </a:extLst>
          </p:cNvPr>
          <p:cNvSpPr>
            <a:spLocks noGrp="1"/>
          </p:cNvSpPr>
          <p:nvPr>
            <p:ph type="title" hasCustomPrompt="1"/>
          </p:nvPr>
        </p:nvSpPr>
        <p:spPr>
          <a:xfrm>
            <a:off x="496888" y="489252"/>
            <a:ext cx="9768341" cy="328304"/>
          </a:xfrm>
        </p:spPr>
        <p:txBody>
          <a:bodyPr/>
          <a:lstStyle/>
          <a:p>
            <a:r>
              <a:rPr lang="en-US"/>
              <a:t>Click to edit title style</a:t>
            </a:r>
          </a:p>
        </p:txBody>
      </p:sp>
      <p:sp>
        <p:nvSpPr>
          <p:cNvPr id="4" name="Text Placeholder 7">
            <a:extLst>
              <a:ext uri="{FF2B5EF4-FFF2-40B4-BE49-F238E27FC236}">
                <a16:creationId xmlns:a16="http://schemas.microsoft.com/office/drawing/2014/main" id="{88BB058D-3A68-0F23-EB49-0368A3CA07AD}"/>
              </a:ext>
            </a:extLst>
          </p:cNvPr>
          <p:cNvSpPr>
            <a:spLocks noGrp="1"/>
          </p:cNvSpPr>
          <p:nvPr>
            <p:ph type="body" sz="quarter" idx="13" hasCustomPrompt="1"/>
          </p:nvPr>
        </p:nvSpPr>
        <p:spPr>
          <a:xfrm>
            <a:off x="496888" y="874621"/>
            <a:ext cx="9768341" cy="327025"/>
          </a:xfrm>
        </p:spPr>
        <p:txBody>
          <a:bodyPr/>
          <a:lstStyle>
            <a:lvl1pPr>
              <a:defRPr sz="1400" b="0" cap="all" baseline="0">
                <a:solidFill>
                  <a:schemeClr val="accent1"/>
                </a:solidFill>
              </a:defRPr>
            </a:lvl1pPr>
          </a:lstStyle>
          <a:p>
            <a:pPr lvl="0"/>
            <a:r>
              <a:rPr lang="en-US"/>
              <a:t>Click to edit text styles</a:t>
            </a:r>
          </a:p>
        </p:txBody>
      </p:sp>
      <p:grpSp>
        <p:nvGrpSpPr>
          <p:cNvPr id="6" name="Group 5">
            <a:extLst>
              <a:ext uri="{FF2B5EF4-FFF2-40B4-BE49-F238E27FC236}">
                <a16:creationId xmlns:a16="http://schemas.microsoft.com/office/drawing/2014/main" id="{78A7D76D-4DB9-C83C-1159-2358081AFBEF}"/>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8" name="Straight Connector 7">
              <a:extLst>
                <a:ext uri="{FF2B5EF4-FFF2-40B4-BE49-F238E27FC236}">
                  <a16:creationId xmlns:a16="http://schemas.microsoft.com/office/drawing/2014/main" id="{724FBEE0-1BD7-B9CF-E95B-6CE033FD06C4}"/>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06144A0-EBA2-6F57-F2E3-BD429B100C6A}"/>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2D8F071-745C-256A-9795-FB045AF51925}"/>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D3F11C8-BAAC-2300-D62C-9B17D0AFB05A}"/>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3356AD-520C-25B7-F946-E8B65AA0BEA4}"/>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5" name="Picture Placeholder 4">
            <a:extLst>
              <a:ext uri="{FF2B5EF4-FFF2-40B4-BE49-F238E27FC236}">
                <a16:creationId xmlns:a16="http://schemas.microsoft.com/office/drawing/2014/main" id="{D9DDAF8D-F9CE-61C3-20CD-DB835BB6D667}"/>
              </a:ext>
            </a:extLst>
          </p:cNvPr>
          <p:cNvSpPr>
            <a:spLocks noGrp="1"/>
          </p:cNvSpPr>
          <p:nvPr>
            <p:ph type="pic" sz="quarter" idx="17" hasCustomPrompt="1"/>
          </p:nvPr>
        </p:nvSpPr>
        <p:spPr>
          <a:xfrm>
            <a:off x="496888" y="2013459"/>
            <a:ext cx="2457180" cy="2457178"/>
          </a:xfrm>
          <a:prstGeom prst="ellipse">
            <a:avLst/>
          </a:prstGeom>
          <a:solidFill>
            <a:schemeClr val="bg1">
              <a:lumMod val="95000"/>
            </a:schemeClr>
          </a:solidFill>
          <a:effectLst>
            <a:outerShdw blurRad="525251" algn="ctr" rotWithShape="0">
              <a:prstClr val="black">
                <a:alpha val="19200"/>
              </a:prstClr>
            </a:outerShdw>
          </a:effectLst>
        </p:spPr>
        <p:txBody>
          <a:bodyPr tIns="365760"/>
          <a:lstStyle>
            <a:lvl1pPr algn="ctr">
              <a:defRPr sz="1400">
                <a:solidFill>
                  <a:schemeClr val="accent1"/>
                </a:solidFill>
              </a:defRPr>
            </a:lvl1pPr>
          </a:lstStyle>
          <a:p>
            <a:r>
              <a:rPr lang="en-US"/>
              <a:t>Drag and drop speaker photo here</a:t>
            </a:r>
          </a:p>
        </p:txBody>
      </p:sp>
      <p:sp>
        <p:nvSpPr>
          <p:cNvPr id="21" name="Text Placeholder 20">
            <a:extLst>
              <a:ext uri="{FF2B5EF4-FFF2-40B4-BE49-F238E27FC236}">
                <a16:creationId xmlns:a16="http://schemas.microsoft.com/office/drawing/2014/main" id="{63A29091-8325-657A-35A6-A1FD1B09508E}"/>
              </a:ext>
            </a:extLst>
          </p:cNvPr>
          <p:cNvSpPr>
            <a:spLocks noGrp="1"/>
          </p:cNvSpPr>
          <p:nvPr>
            <p:ph type="body" sz="quarter" idx="20" hasCustomPrompt="1"/>
          </p:nvPr>
        </p:nvSpPr>
        <p:spPr>
          <a:xfrm>
            <a:off x="496889" y="4721094"/>
            <a:ext cx="2457180" cy="558677"/>
          </a:xfrm>
        </p:spPr>
        <p:txBody>
          <a:bodyPr/>
          <a:lstStyle>
            <a:lvl1pPr algn="ctr">
              <a:defRPr sz="1400">
                <a:solidFill>
                  <a:schemeClr val="tx1"/>
                </a:solidFill>
              </a:defRPr>
            </a:lvl1pPr>
            <a:lvl2pPr marL="6350" indent="0" algn="ctr">
              <a:spcBef>
                <a:spcPts val="300"/>
              </a:spcBef>
              <a:buNone/>
              <a:defRPr sz="1200">
                <a:solidFill>
                  <a:schemeClr val="tx1"/>
                </a:solidFill>
              </a:defRPr>
            </a:lvl2pPr>
          </a:lstStyle>
          <a:p>
            <a:pPr lvl="0"/>
            <a:r>
              <a:rPr lang="en-US"/>
              <a:t>Firstname Lastname</a:t>
            </a:r>
          </a:p>
          <a:p>
            <a:pPr lvl="1"/>
            <a:r>
              <a:rPr lang="en-US"/>
              <a:t>Job title </a:t>
            </a:r>
          </a:p>
        </p:txBody>
      </p:sp>
      <p:sp>
        <p:nvSpPr>
          <p:cNvPr id="10" name="Picture Placeholder 4">
            <a:extLst>
              <a:ext uri="{FF2B5EF4-FFF2-40B4-BE49-F238E27FC236}">
                <a16:creationId xmlns:a16="http://schemas.microsoft.com/office/drawing/2014/main" id="{F1CEC5E8-7D1D-5129-2EA8-F10DFBFF1DE7}"/>
              </a:ext>
            </a:extLst>
          </p:cNvPr>
          <p:cNvSpPr>
            <a:spLocks noGrp="1"/>
          </p:cNvSpPr>
          <p:nvPr>
            <p:ph type="pic" sz="quarter" idx="18" hasCustomPrompt="1"/>
          </p:nvPr>
        </p:nvSpPr>
        <p:spPr>
          <a:xfrm>
            <a:off x="3410569" y="2013459"/>
            <a:ext cx="2457180" cy="2457178"/>
          </a:xfrm>
          <a:prstGeom prst="ellipse">
            <a:avLst/>
          </a:prstGeom>
          <a:solidFill>
            <a:schemeClr val="bg1">
              <a:lumMod val="95000"/>
            </a:schemeClr>
          </a:solidFill>
          <a:effectLst>
            <a:outerShdw blurRad="525251" algn="ctr" rotWithShape="0">
              <a:prstClr val="black">
                <a:alpha val="19200"/>
              </a:prstClr>
            </a:outerShdw>
          </a:effectLst>
        </p:spPr>
        <p:txBody>
          <a:bodyPr tIns="365760"/>
          <a:lstStyle>
            <a:lvl1pPr algn="ctr">
              <a:defRPr sz="1400">
                <a:solidFill>
                  <a:schemeClr val="accent1"/>
                </a:solidFill>
              </a:defRPr>
            </a:lvl1pPr>
          </a:lstStyle>
          <a:p>
            <a:r>
              <a:rPr lang="en-US"/>
              <a:t>Drag and drop speaker photo here</a:t>
            </a:r>
          </a:p>
        </p:txBody>
      </p:sp>
      <p:sp>
        <p:nvSpPr>
          <p:cNvPr id="22" name="Text Placeholder 20">
            <a:extLst>
              <a:ext uri="{FF2B5EF4-FFF2-40B4-BE49-F238E27FC236}">
                <a16:creationId xmlns:a16="http://schemas.microsoft.com/office/drawing/2014/main" id="{77A25714-364D-E6D1-F6E8-0C0951B6B976}"/>
              </a:ext>
            </a:extLst>
          </p:cNvPr>
          <p:cNvSpPr>
            <a:spLocks noGrp="1"/>
          </p:cNvSpPr>
          <p:nvPr>
            <p:ph type="body" sz="quarter" idx="21" hasCustomPrompt="1"/>
          </p:nvPr>
        </p:nvSpPr>
        <p:spPr>
          <a:xfrm>
            <a:off x="3410570" y="4721094"/>
            <a:ext cx="2457180" cy="558677"/>
          </a:xfrm>
        </p:spPr>
        <p:txBody>
          <a:bodyPr/>
          <a:lstStyle>
            <a:lvl1pPr algn="ctr">
              <a:defRPr sz="1400">
                <a:solidFill>
                  <a:schemeClr val="tx1"/>
                </a:solidFill>
              </a:defRPr>
            </a:lvl1pPr>
            <a:lvl2pPr marL="6350" indent="0" algn="ctr">
              <a:spcBef>
                <a:spcPts val="300"/>
              </a:spcBef>
              <a:buNone/>
              <a:defRPr sz="1200">
                <a:solidFill>
                  <a:schemeClr val="tx1"/>
                </a:solidFill>
              </a:defRPr>
            </a:lvl2pPr>
          </a:lstStyle>
          <a:p>
            <a:pPr lvl="0"/>
            <a:r>
              <a:rPr lang="en-US" err="1"/>
              <a:t>Firstname</a:t>
            </a:r>
            <a:r>
              <a:rPr lang="en-US"/>
              <a:t> </a:t>
            </a:r>
            <a:r>
              <a:rPr lang="en-US" err="1"/>
              <a:t>Lastname</a:t>
            </a:r>
            <a:endParaRPr lang="en-US"/>
          </a:p>
          <a:p>
            <a:pPr lvl="1"/>
            <a:r>
              <a:rPr lang="en-US"/>
              <a:t>Job title </a:t>
            </a:r>
          </a:p>
        </p:txBody>
      </p:sp>
      <p:sp>
        <p:nvSpPr>
          <p:cNvPr id="19" name="Picture Placeholder 4">
            <a:extLst>
              <a:ext uri="{FF2B5EF4-FFF2-40B4-BE49-F238E27FC236}">
                <a16:creationId xmlns:a16="http://schemas.microsoft.com/office/drawing/2014/main" id="{E45FAAD7-23D0-E72C-B17C-D1813AA688AD}"/>
              </a:ext>
            </a:extLst>
          </p:cNvPr>
          <p:cNvSpPr>
            <a:spLocks noGrp="1"/>
          </p:cNvSpPr>
          <p:nvPr>
            <p:ph type="pic" sz="quarter" idx="19" hasCustomPrompt="1"/>
          </p:nvPr>
        </p:nvSpPr>
        <p:spPr>
          <a:xfrm>
            <a:off x="6324250" y="2013459"/>
            <a:ext cx="2457180" cy="2457178"/>
          </a:xfrm>
          <a:prstGeom prst="ellipse">
            <a:avLst/>
          </a:prstGeom>
          <a:solidFill>
            <a:schemeClr val="bg1">
              <a:lumMod val="95000"/>
            </a:schemeClr>
          </a:solidFill>
          <a:effectLst>
            <a:outerShdw blurRad="525251" algn="ctr" rotWithShape="0">
              <a:prstClr val="black">
                <a:alpha val="19200"/>
              </a:prstClr>
            </a:outerShdw>
          </a:effectLst>
        </p:spPr>
        <p:txBody>
          <a:bodyPr tIns="365760"/>
          <a:lstStyle>
            <a:lvl1pPr algn="ctr">
              <a:defRPr sz="1400">
                <a:solidFill>
                  <a:schemeClr val="accent1"/>
                </a:solidFill>
              </a:defRPr>
            </a:lvl1pPr>
          </a:lstStyle>
          <a:p>
            <a:r>
              <a:rPr lang="en-US"/>
              <a:t>Drag and drop speaker photo here</a:t>
            </a:r>
          </a:p>
        </p:txBody>
      </p:sp>
      <p:sp>
        <p:nvSpPr>
          <p:cNvPr id="23" name="Text Placeholder 20">
            <a:extLst>
              <a:ext uri="{FF2B5EF4-FFF2-40B4-BE49-F238E27FC236}">
                <a16:creationId xmlns:a16="http://schemas.microsoft.com/office/drawing/2014/main" id="{43E5F929-AF82-8E8B-1E14-079E7017D086}"/>
              </a:ext>
            </a:extLst>
          </p:cNvPr>
          <p:cNvSpPr>
            <a:spLocks noGrp="1"/>
          </p:cNvSpPr>
          <p:nvPr>
            <p:ph type="body" sz="quarter" idx="22" hasCustomPrompt="1"/>
          </p:nvPr>
        </p:nvSpPr>
        <p:spPr>
          <a:xfrm>
            <a:off x="6324251" y="4721094"/>
            <a:ext cx="2457180" cy="558677"/>
          </a:xfrm>
        </p:spPr>
        <p:txBody>
          <a:bodyPr/>
          <a:lstStyle>
            <a:lvl1pPr algn="ctr">
              <a:defRPr sz="1400">
                <a:solidFill>
                  <a:schemeClr val="tx1"/>
                </a:solidFill>
              </a:defRPr>
            </a:lvl1pPr>
            <a:lvl2pPr marL="6350" indent="0" algn="ctr">
              <a:spcBef>
                <a:spcPts val="300"/>
              </a:spcBef>
              <a:buNone/>
              <a:defRPr sz="1200">
                <a:solidFill>
                  <a:schemeClr val="tx1"/>
                </a:solidFill>
              </a:defRPr>
            </a:lvl2pPr>
          </a:lstStyle>
          <a:p>
            <a:pPr lvl="0"/>
            <a:r>
              <a:rPr lang="en-US"/>
              <a:t>Firstname Lastname</a:t>
            </a:r>
          </a:p>
          <a:p>
            <a:pPr lvl="1"/>
            <a:r>
              <a:rPr lang="en-US"/>
              <a:t>Job title </a:t>
            </a:r>
          </a:p>
        </p:txBody>
      </p:sp>
      <p:sp>
        <p:nvSpPr>
          <p:cNvPr id="2" name="Picture Placeholder 4">
            <a:extLst>
              <a:ext uri="{FF2B5EF4-FFF2-40B4-BE49-F238E27FC236}">
                <a16:creationId xmlns:a16="http://schemas.microsoft.com/office/drawing/2014/main" id="{17EE70A7-7DBC-63CC-776D-21FE3A80E7AC}"/>
              </a:ext>
            </a:extLst>
          </p:cNvPr>
          <p:cNvSpPr>
            <a:spLocks noGrp="1"/>
          </p:cNvSpPr>
          <p:nvPr>
            <p:ph type="pic" sz="quarter" idx="23" hasCustomPrompt="1"/>
          </p:nvPr>
        </p:nvSpPr>
        <p:spPr>
          <a:xfrm>
            <a:off x="9237932" y="2013459"/>
            <a:ext cx="2457180" cy="2457178"/>
          </a:xfrm>
          <a:prstGeom prst="ellipse">
            <a:avLst/>
          </a:prstGeom>
          <a:solidFill>
            <a:schemeClr val="bg1">
              <a:lumMod val="95000"/>
            </a:schemeClr>
          </a:solidFill>
          <a:effectLst>
            <a:outerShdw blurRad="525251" algn="ctr" rotWithShape="0">
              <a:prstClr val="black">
                <a:alpha val="19200"/>
              </a:prstClr>
            </a:outerShdw>
          </a:effectLst>
        </p:spPr>
        <p:txBody>
          <a:bodyPr tIns="365760"/>
          <a:lstStyle>
            <a:lvl1pPr algn="ctr">
              <a:defRPr sz="1400">
                <a:solidFill>
                  <a:schemeClr val="accent1"/>
                </a:solidFill>
              </a:defRPr>
            </a:lvl1pPr>
          </a:lstStyle>
          <a:p>
            <a:r>
              <a:rPr lang="en-US"/>
              <a:t>Drag and drop speaker photo here</a:t>
            </a:r>
          </a:p>
        </p:txBody>
      </p:sp>
      <p:sp>
        <p:nvSpPr>
          <p:cNvPr id="3" name="Text Placeholder 20">
            <a:extLst>
              <a:ext uri="{FF2B5EF4-FFF2-40B4-BE49-F238E27FC236}">
                <a16:creationId xmlns:a16="http://schemas.microsoft.com/office/drawing/2014/main" id="{B48A4596-AE79-E809-7D0F-70CA50F7D3AA}"/>
              </a:ext>
            </a:extLst>
          </p:cNvPr>
          <p:cNvSpPr>
            <a:spLocks noGrp="1"/>
          </p:cNvSpPr>
          <p:nvPr>
            <p:ph type="body" sz="quarter" idx="24" hasCustomPrompt="1"/>
          </p:nvPr>
        </p:nvSpPr>
        <p:spPr>
          <a:xfrm>
            <a:off x="9237932" y="4721094"/>
            <a:ext cx="2457180" cy="558677"/>
          </a:xfrm>
        </p:spPr>
        <p:txBody>
          <a:bodyPr/>
          <a:lstStyle>
            <a:lvl1pPr algn="ctr">
              <a:defRPr sz="1400">
                <a:solidFill>
                  <a:schemeClr val="tx1"/>
                </a:solidFill>
              </a:defRPr>
            </a:lvl1pPr>
            <a:lvl2pPr marL="6350" indent="0" algn="ctr">
              <a:spcBef>
                <a:spcPts val="300"/>
              </a:spcBef>
              <a:buNone/>
              <a:defRPr sz="1200">
                <a:solidFill>
                  <a:schemeClr val="tx1"/>
                </a:solidFill>
              </a:defRPr>
            </a:lvl2pPr>
          </a:lstStyle>
          <a:p>
            <a:pPr lvl="0"/>
            <a:r>
              <a:rPr lang="en-US"/>
              <a:t>Firstname Lastname</a:t>
            </a:r>
          </a:p>
          <a:p>
            <a:pPr lvl="1"/>
            <a:r>
              <a:rPr lang="en-US"/>
              <a:t>Job title </a:t>
            </a:r>
          </a:p>
        </p:txBody>
      </p:sp>
      <p:pic>
        <p:nvPicPr>
          <p:cNvPr id="15" name="Graphic 14">
            <a:extLst>
              <a:ext uri="{FF2B5EF4-FFF2-40B4-BE49-F238E27FC236}">
                <a16:creationId xmlns:a16="http://schemas.microsoft.com/office/drawing/2014/main" id="{01D2B6F4-DCAA-2792-0A2D-D3B00E2DE47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2375" y="6161241"/>
            <a:ext cx="1140079" cy="602868"/>
          </a:xfrm>
          <a:prstGeom prst="rect">
            <a:avLst/>
          </a:prstGeom>
        </p:spPr>
      </p:pic>
      <p:sp>
        <p:nvSpPr>
          <p:cNvPr id="17" name="Footer Placeholder 16">
            <a:extLst>
              <a:ext uri="{FF2B5EF4-FFF2-40B4-BE49-F238E27FC236}">
                <a16:creationId xmlns:a16="http://schemas.microsoft.com/office/drawing/2014/main" id="{97F7204D-65A2-F9A0-7F4B-D229CE3735FF}"/>
              </a:ext>
            </a:extLst>
          </p:cNvPr>
          <p:cNvSpPr>
            <a:spLocks noGrp="1"/>
          </p:cNvSpPr>
          <p:nvPr>
            <p:ph type="ftr" sz="quarter" idx="15"/>
          </p:nvPr>
        </p:nvSpPr>
        <p:spPr/>
        <p:txBody>
          <a:bodyPr/>
          <a:lstStyle/>
          <a:p>
            <a:r>
              <a:rPr lang="en-US"/>
              <a:t>© Teladoc Health, Inc. All rights reserved.</a:t>
            </a:r>
          </a:p>
        </p:txBody>
      </p:sp>
      <p:sp>
        <p:nvSpPr>
          <p:cNvPr id="18" name="Slide Number Placeholder 17">
            <a:extLst>
              <a:ext uri="{FF2B5EF4-FFF2-40B4-BE49-F238E27FC236}">
                <a16:creationId xmlns:a16="http://schemas.microsoft.com/office/drawing/2014/main" id="{19A0B1C0-71BC-C877-9EC3-E4547D024E82}"/>
              </a:ext>
            </a:extLst>
          </p:cNvPr>
          <p:cNvSpPr>
            <a:spLocks noGrp="1"/>
          </p:cNvSpPr>
          <p:nvPr>
            <p:ph type="sldNum" sz="quarter" idx="16"/>
          </p:nvPr>
        </p:nvSpPr>
        <p:spPr/>
        <p:txBody>
          <a:bodyPr/>
          <a:lstStyle/>
          <a:p>
            <a:fld id="{A82C3BC0-3EBF-3C4C-A3D8-795624EBC6AA}" type="slidenum">
              <a:rPr lang="en-US" smtClean="0"/>
              <a:pPr/>
              <a:t>‹#›</a:t>
            </a:fld>
            <a:endParaRPr lang="en-US"/>
          </a:p>
        </p:txBody>
      </p:sp>
    </p:spTree>
    <p:extLst>
      <p:ext uri="{BB962C8B-B14F-4D97-AF65-F5344CB8AC3E}">
        <p14:creationId xmlns:p14="http://schemas.microsoft.com/office/powerpoint/2010/main" val="2489759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3F2266-9B3E-1145-96F7-5466A678D664}"/>
              </a:ext>
            </a:extLst>
          </p:cNvPr>
          <p:cNvSpPr>
            <a:spLocks noGrp="1"/>
          </p:cNvSpPr>
          <p:nvPr>
            <p:ph type="title" hasCustomPrompt="1"/>
          </p:nvPr>
        </p:nvSpPr>
        <p:spPr>
          <a:xfrm>
            <a:off x="496888" y="489252"/>
            <a:ext cx="9768341" cy="328304"/>
          </a:xfrm>
        </p:spPr>
        <p:txBody>
          <a:bodyPr/>
          <a:lstStyle/>
          <a:p>
            <a:r>
              <a:rPr lang="en-US"/>
              <a:t>Click to edit title style</a:t>
            </a:r>
          </a:p>
        </p:txBody>
      </p:sp>
      <p:sp>
        <p:nvSpPr>
          <p:cNvPr id="4" name="Text Placeholder 7">
            <a:extLst>
              <a:ext uri="{FF2B5EF4-FFF2-40B4-BE49-F238E27FC236}">
                <a16:creationId xmlns:a16="http://schemas.microsoft.com/office/drawing/2014/main" id="{88BB058D-3A68-0F23-EB49-0368A3CA07AD}"/>
              </a:ext>
            </a:extLst>
          </p:cNvPr>
          <p:cNvSpPr>
            <a:spLocks noGrp="1"/>
          </p:cNvSpPr>
          <p:nvPr>
            <p:ph type="body" sz="quarter" idx="13" hasCustomPrompt="1"/>
          </p:nvPr>
        </p:nvSpPr>
        <p:spPr>
          <a:xfrm>
            <a:off x="496888" y="874621"/>
            <a:ext cx="9768341" cy="327025"/>
          </a:xfrm>
        </p:spPr>
        <p:txBody>
          <a:bodyPr/>
          <a:lstStyle>
            <a:lvl1pPr>
              <a:defRPr sz="1400" b="0" cap="all" baseline="0">
                <a:solidFill>
                  <a:schemeClr val="accent1"/>
                </a:solidFill>
              </a:defRPr>
            </a:lvl1pPr>
          </a:lstStyle>
          <a:p>
            <a:pPr lvl="0"/>
            <a:r>
              <a:rPr lang="en-US"/>
              <a:t>Click to edit text styles</a:t>
            </a:r>
          </a:p>
        </p:txBody>
      </p:sp>
      <p:grpSp>
        <p:nvGrpSpPr>
          <p:cNvPr id="6" name="Group 5">
            <a:extLst>
              <a:ext uri="{FF2B5EF4-FFF2-40B4-BE49-F238E27FC236}">
                <a16:creationId xmlns:a16="http://schemas.microsoft.com/office/drawing/2014/main" id="{78A7D76D-4DB9-C83C-1159-2358081AFBEF}"/>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8" name="Straight Connector 7">
              <a:extLst>
                <a:ext uri="{FF2B5EF4-FFF2-40B4-BE49-F238E27FC236}">
                  <a16:creationId xmlns:a16="http://schemas.microsoft.com/office/drawing/2014/main" id="{724FBEE0-1BD7-B9CF-E95B-6CE033FD06C4}"/>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06144A0-EBA2-6F57-F2E3-BD429B100C6A}"/>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2D8F071-745C-256A-9795-FB045AF51925}"/>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D3F11C8-BAAC-2300-D62C-9B17D0AFB05A}"/>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3356AD-520C-25B7-F946-E8B65AA0BEA4}"/>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4" name="Text Placeholder 13">
            <a:extLst>
              <a:ext uri="{FF2B5EF4-FFF2-40B4-BE49-F238E27FC236}">
                <a16:creationId xmlns:a16="http://schemas.microsoft.com/office/drawing/2014/main" id="{CF9324D4-E12D-F189-577A-112F81877664}"/>
              </a:ext>
              <a:ext uri="{C183D7F6-B498-43B3-948B-1728B52AA6E4}">
                <adec:decorative xmlns:adec="http://schemas.microsoft.com/office/drawing/2017/decorative" val="1"/>
              </a:ext>
            </a:extLst>
          </p:cNvPr>
          <p:cNvSpPr>
            <a:spLocks noGrp="1"/>
          </p:cNvSpPr>
          <p:nvPr>
            <p:ph type="body" sz="quarter" idx="145"/>
          </p:nvPr>
        </p:nvSpPr>
        <p:spPr>
          <a:xfrm>
            <a:off x="2114159" y="1431750"/>
            <a:ext cx="9144" cy="4663440"/>
          </a:xfrm>
          <a:solidFill>
            <a:schemeClr val="tx1">
              <a:alpha val="15000"/>
            </a:schemeClr>
          </a:solidFill>
        </p:spPr>
        <p:txBody>
          <a:bodyPr anchor="ctr" anchorCtr="1"/>
          <a:lstStyle>
            <a:lvl1pPr>
              <a:defRPr sz="1200" b="0" i="0">
                <a:solidFill>
                  <a:schemeClr val="tx1">
                    <a:lumMod val="75000"/>
                    <a:lumOff val="25000"/>
                    <a:alpha val="0"/>
                  </a:schemeClr>
                </a:solidFill>
              </a:defRPr>
            </a:lvl1pPr>
          </a:lstStyle>
          <a:p>
            <a:pPr lvl="0"/>
            <a:endParaRPr lang="en-US"/>
          </a:p>
        </p:txBody>
      </p:sp>
      <p:sp>
        <p:nvSpPr>
          <p:cNvPr id="25" name="Text Placeholder 13">
            <a:extLst>
              <a:ext uri="{FF2B5EF4-FFF2-40B4-BE49-F238E27FC236}">
                <a16:creationId xmlns:a16="http://schemas.microsoft.com/office/drawing/2014/main" id="{EA57E3F9-D340-43D2-6D2D-3119CDF0D052}"/>
              </a:ext>
              <a:ext uri="{C183D7F6-B498-43B3-948B-1728B52AA6E4}">
                <adec:decorative xmlns:adec="http://schemas.microsoft.com/office/drawing/2017/decorative" val="1"/>
              </a:ext>
            </a:extLst>
          </p:cNvPr>
          <p:cNvSpPr>
            <a:spLocks noGrp="1"/>
          </p:cNvSpPr>
          <p:nvPr>
            <p:ph type="body" sz="quarter" idx="146"/>
          </p:nvPr>
        </p:nvSpPr>
        <p:spPr>
          <a:xfrm>
            <a:off x="2917240" y="1431750"/>
            <a:ext cx="9144" cy="4663440"/>
          </a:xfrm>
          <a:solidFill>
            <a:schemeClr val="tx1">
              <a:alpha val="15000"/>
            </a:schemeClr>
          </a:solidFill>
        </p:spPr>
        <p:txBody>
          <a:bodyPr anchor="ctr" anchorCtr="1"/>
          <a:lstStyle>
            <a:lvl1pPr>
              <a:defRPr sz="1200" b="0" i="0">
                <a:solidFill>
                  <a:schemeClr val="tx1">
                    <a:lumMod val="75000"/>
                    <a:lumOff val="25000"/>
                    <a:alpha val="0"/>
                  </a:schemeClr>
                </a:solidFill>
              </a:defRPr>
            </a:lvl1pPr>
          </a:lstStyle>
          <a:p>
            <a:pPr lvl="0"/>
            <a:endParaRPr lang="en-US"/>
          </a:p>
        </p:txBody>
      </p:sp>
      <p:sp>
        <p:nvSpPr>
          <p:cNvPr id="26" name="Text Placeholder 13">
            <a:extLst>
              <a:ext uri="{FF2B5EF4-FFF2-40B4-BE49-F238E27FC236}">
                <a16:creationId xmlns:a16="http://schemas.microsoft.com/office/drawing/2014/main" id="{E8A3B9CF-37C3-03E5-1308-2872AC32EA70}"/>
              </a:ext>
              <a:ext uri="{C183D7F6-B498-43B3-948B-1728B52AA6E4}">
                <adec:decorative xmlns:adec="http://schemas.microsoft.com/office/drawing/2017/decorative" val="1"/>
              </a:ext>
            </a:extLst>
          </p:cNvPr>
          <p:cNvSpPr>
            <a:spLocks noGrp="1"/>
          </p:cNvSpPr>
          <p:nvPr>
            <p:ph type="body" sz="quarter" idx="147"/>
          </p:nvPr>
        </p:nvSpPr>
        <p:spPr>
          <a:xfrm>
            <a:off x="3720322" y="1431750"/>
            <a:ext cx="9144" cy="4663440"/>
          </a:xfrm>
          <a:solidFill>
            <a:schemeClr val="tx1">
              <a:alpha val="15000"/>
            </a:schemeClr>
          </a:solidFill>
        </p:spPr>
        <p:txBody>
          <a:bodyPr anchor="ctr" anchorCtr="1"/>
          <a:lstStyle>
            <a:lvl1pPr>
              <a:defRPr sz="1200" b="0" i="0">
                <a:solidFill>
                  <a:schemeClr val="tx1">
                    <a:lumMod val="75000"/>
                    <a:lumOff val="25000"/>
                    <a:alpha val="0"/>
                  </a:schemeClr>
                </a:solidFill>
              </a:defRPr>
            </a:lvl1pPr>
          </a:lstStyle>
          <a:p>
            <a:pPr lvl="0"/>
            <a:endParaRPr lang="en-US"/>
          </a:p>
        </p:txBody>
      </p:sp>
      <p:sp>
        <p:nvSpPr>
          <p:cNvPr id="27" name="Text Placeholder 13">
            <a:extLst>
              <a:ext uri="{FF2B5EF4-FFF2-40B4-BE49-F238E27FC236}">
                <a16:creationId xmlns:a16="http://schemas.microsoft.com/office/drawing/2014/main" id="{1A283C6E-890C-C7FD-0D18-5141ADCA4C12}"/>
              </a:ext>
              <a:ext uri="{C183D7F6-B498-43B3-948B-1728B52AA6E4}">
                <adec:decorative xmlns:adec="http://schemas.microsoft.com/office/drawing/2017/decorative" val="1"/>
              </a:ext>
            </a:extLst>
          </p:cNvPr>
          <p:cNvSpPr>
            <a:spLocks noGrp="1"/>
          </p:cNvSpPr>
          <p:nvPr>
            <p:ph type="body" sz="quarter" idx="148"/>
          </p:nvPr>
        </p:nvSpPr>
        <p:spPr>
          <a:xfrm>
            <a:off x="4523403" y="1431750"/>
            <a:ext cx="9144" cy="4663440"/>
          </a:xfrm>
          <a:solidFill>
            <a:schemeClr val="tx1">
              <a:alpha val="15000"/>
            </a:schemeClr>
          </a:solidFill>
        </p:spPr>
        <p:txBody>
          <a:bodyPr anchor="ctr" anchorCtr="1"/>
          <a:lstStyle>
            <a:lvl1pPr>
              <a:defRPr sz="1200" b="0" i="0">
                <a:solidFill>
                  <a:schemeClr val="tx1">
                    <a:lumMod val="75000"/>
                    <a:lumOff val="25000"/>
                    <a:alpha val="0"/>
                  </a:schemeClr>
                </a:solidFill>
              </a:defRPr>
            </a:lvl1pPr>
          </a:lstStyle>
          <a:p>
            <a:pPr lvl="0"/>
            <a:endParaRPr lang="en-US"/>
          </a:p>
        </p:txBody>
      </p:sp>
      <p:sp>
        <p:nvSpPr>
          <p:cNvPr id="28" name="Text Placeholder 13">
            <a:extLst>
              <a:ext uri="{FF2B5EF4-FFF2-40B4-BE49-F238E27FC236}">
                <a16:creationId xmlns:a16="http://schemas.microsoft.com/office/drawing/2014/main" id="{E1AA518D-F9F7-F94F-5D09-4069AFA28A95}"/>
              </a:ext>
              <a:ext uri="{C183D7F6-B498-43B3-948B-1728B52AA6E4}">
                <adec:decorative xmlns:adec="http://schemas.microsoft.com/office/drawing/2017/decorative" val="1"/>
              </a:ext>
            </a:extLst>
          </p:cNvPr>
          <p:cNvSpPr>
            <a:spLocks noGrp="1"/>
          </p:cNvSpPr>
          <p:nvPr>
            <p:ph type="body" sz="quarter" idx="149"/>
          </p:nvPr>
        </p:nvSpPr>
        <p:spPr>
          <a:xfrm>
            <a:off x="6129568" y="1431750"/>
            <a:ext cx="9144" cy="4663440"/>
          </a:xfrm>
          <a:solidFill>
            <a:schemeClr val="tx1">
              <a:alpha val="15000"/>
            </a:schemeClr>
          </a:solidFill>
        </p:spPr>
        <p:txBody>
          <a:bodyPr anchor="ctr" anchorCtr="1"/>
          <a:lstStyle>
            <a:lvl1pPr>
              <a:defRPr sz="1200" b="0" i="0">
                <a:solidFill>
                  <a:schemeClr val="tx1">
                    <a:lumMod val="75000"/>
                    <a:lumOff val="25000"/>
                    <a:alpha val="0"/>
                  </a:schemeClr>
                </a:solidFill>
              </a:defRPr>
            </a:lvl1pPr>
          </a:lstStyle>
          <a:p>
            <a:pPr lvl="0"/>
            <a:endParaRPr lang="en-US"/>
          </a:p>
        </p:txBody>
      </p:sp>
      <p:sp>
        <p:nvSpPr>
          <p:cNvPr id="29" name="Text Placeholder 13">
            <a:extLst>
              <a:ext uri="{FF2B5EF4-FFF2-40B4-BE49-F238E27FC236}">
                <a16:creationId xmlns:a16="http://schemas.microsoft.com/office/drawing/2014/main" id="{1CC2E8A3-9927-3E11-C9CD-AD6678763A42}"/>
              </a:ext>
              <a:ext uri="{C183D7F6-B498-43B3-948B-1728B52AA6E4}">
                <adec:decorative xmlns:adec="http://schemas.microsoft.com/office/drawing/2017/decorative" val="1"/>
              </a:ext>
            </a:extLst>
          </p:cNvPr>
          <p:cNvSpPr>
            <a:spLocks noGrp="1"/>
          </p:cNvSpPr>
          <p:nvPr>
            <p:ph type="body" sz="quarter" idx="150"/>
          </p:nvPr>
        </p:nvSpPr>
        <p:spPr>
          <a:xfrm>
            <a:off x="6932649" y="1431750"/>
            <a:ext cx="9144" cy="4663440"/>
          </a:xfrm>
          <a:solidFill>
            <a:schemeClr val="tx1">
              <a:alpha val="15000"/>
            </a:schemeClr>
          </a:solidFill>
        </p:spPr>
        <p:txBody>
          <a:bodyPr anchor="ctr" anchorCtr="1"/>
          <a:lstStyle>
            <a:lvl1pPr>
              <a:defRPr sz="1200" b="0" i="0">
                <a:solidFill>
                  <a:schemeClr val="tx1">
                    <a:lumMod val="75000"/>
                    <a:lumOff val="25000"/>
                    <a:alpha val="0"/>
                  </a:schemeClr>
                </a:solidFill>
              </a:defRPr>
            </a:lvl1pPr>
          </a:lstStyle>
          <a:p>
            <a:pPr lvl="0"/>
            <a:endParaRPr lang="en-US"/>
          </a:p>
        </p:txBody>
      </p:sp>
      <p:sp>
        <p:nvSpPr>
          <p:cNvPr id="30" name="Text Placeholder 13">
            <a:extLst>
              <a:ext uri="{FF2B5EF4-FFF2-40B4-BE49-F238E27FC236}">
                <a16:creationId xmlns:a16="http://schemas.microsoft.com/office/drawing/2014/main" id="{F4AB96B3-80F1-3483-F25C-0102E56A006C}"/>
              </a:ext>
              <a:ext uri="{C183D7F6-B498-43B3-948B-1728B52AA6E4}">
                <adec:decorative xmlns:adec="http://schemas.microsoft.com/office/drawing/2017/decorative" val="1"/>
              </a:ext>
            </a:extLst>
          </p:cNvPr>
          <p:cNvSpPr>
            <a:spLocks noGrp="1"/>
          </p:cNvSpPr>
          <p:nvPr>
            <p:ph type="body" sz="quarter" idx="151"/>
          </p:nvPr>
        </p:nvSpPr>
        <p:spPr>
          <a:xfrm>
            <a:off x="5326485" y="1431750"/>
            <a:ext cx="9144" cy="4663440"/>
          </a:xfrm>
          <a:solidFill>
            <a:schemeClr val="tx1">
              <a:alpha val="15000"/>
            </a:schemeClr>
          </a:solidFill>
        </p:spPr>
        <p:txBody>
          <a:bodyPr anchor="ctr" anchorCtr="1"/>
          <a:lstStyle>
            <a:lvl1pPr>
              <a:defRPr sz="1200" b="0" i="0">
                <a:solidFill>
                  <a:schemeClr val="tx1">
                    <a:lumMod val="75000"/>
                    <a:lumOff val="25000"/>
                    <a:alpha val="0"/>
                  </a:schemeClr>
                </a:solidFill>
              </a:defRPr>
            </a:lvl1pPr>
          </a:lstStyle>
          <a:p>
            <a:pPr lvl="0"/>
            <a:endParaRPr lang="en-US"/>
          </a:p>
        </p:txBody>
      </p:sp>
      <p:sp>
        <p:nvSpPr>
          <p:cNvPr id="31" name="Text Placeholder 13">
            <a:extLst>
              <a:ext uri="{FF2B5EF4-FFF2-40B4-BE49-F238E27FC236}">
                <a16:creationId xmlns:a16="http://schemas.microsoft.com/office/drawing/2014/main" id="{386F82CA-A3DD-FD26-9905-D06E106CEC5D}"/>
              </a:ext>
              <a:ext uri="{C183D7F6-B498-43B3-948B-1728B52AA6E4}">
                <adec:decorative xmlns:adec="http://schemas.microsoft.com/office/drawing/2017/decorative" val="1"/>
              </a:ext>
            </a:extLst>
          </p:cNvPr>
          <p:cNvSpPr>
            <a:spLocks noGrp="1"/>
          </p:cNvSpPr>
          <p:nvPr>
            <p:ph type="body" sz="quarter" idx="152"/>
          </p:nvPr>
        </p:nvSpPr>
        <p:spPr>
          <a:xfrm>
            <a:off x="8554716" y="1431750"/>
            <a:ext cx="9144" cy="4663440"/>
          </a:xfrm>
          <a:solidFill>
            <a:schemeClr val="tx1">
              <a:alpha val="15000"/>
            </a:schemeClr>
          </a:solidFill>
        </p:spPr>
        <p:txBody>
          <a:bodyPr anchor="ctr" anchorCtr="1"/>
          <a:lstStyle>
            <a:lvl1pPr>
              <a:defRPr sz="1200" b="0" i="0">
                <a:solidFill>
                  <a:schemeClr val="tx1">
                    <a:lumMod val="75000"/>
                    <a:lumOff val="25000"/>
                    <a:alpha val="0"/>
                  </a:schemeClr>
                </a:solidFill>
              </a:defRPr>
            </a:lvl1pPr>
          </a:lstStyle>
          <a:p>
            <a:pPr lvl="0"/>
            <a:endParaRPr lang="en-US"/>
          </a:p>
        </p:txBody>
      </p:sp>
      <p:sp>
        <p:nvSpPr>
          <p:cNvPr id="32" name="Text Placeholder 13">
            <a:extLst>
              <a:ext uri="{FF2B5EF4-FFF2-40B4-BE49-F238E27FC236}">
                <a16:creationId xmlns:a16="http://schemas.microsoft.com/office/drawing/2014/main" id="{F8C76FFC-A321-BEF8-AE3C-19246566DD8B}"/>
              </a:ext>
              <a:ext uri="{C183D7F6-B498-43B3-948B-1728B52AA6E4}">
                <adec:decorative xmlns:adec="http://schemas.microsoft.com/office/drawing/2017/decorative" val="1"/>
              </a:ext>
            </a:extLst>
          </p:cNvPr>
          <p:cNvSpPr>
            <a:spLocks noGrp="1"/>
          </p:cNvSpPr>
          <p:nvPr>
            <p:ph type="body" sz="quarter" idx="153"/>
          </p:nvPr>
        </p:nvSpPr>
        <p:spPr>
          <a:xfrm>
            <a:off x="9357797" y="1431750"/>
            <a:ext cx="9144" cy="4663440"/>
          </a:xfrm>
          <a:solidFill>
            <a:schemeClr val="tx1">
              <a:alpha val="15000"/>
            </a:schemeClr>
          </a:solidFill>
        </p:spPr>
        <p:txBody>
          <a:bodyPr anchor="ctr" anchorCtr="1"/>
          <a:lstStyle>
            <a:lvl1pPr>
              <a:defRPr sz="1200" b="0" i="0">
                <a:solidFill>
                  <a:schemeClr val="tx1">
                    <a:lumMod val="75000"/>
                    <a:lumOff val="25000"/>
                    <a:alpha val="0"/>
                  </a:schemeClr>
                </a:solidFill>
              </a:defRPr>
            </a:lvl1pPr>
          </a:lstStyle>
          <a:p>
            <a:pPr lvl="0"/>
            <a:endParaRPr lang="en-US"/>
          </a:p>
        </p:txBody>
      </p:sp>
      <p:sp>
        <p:nvSpPr>
          <p:cNvPr id="33" name="Text Placeholder 13">
            <a:extLst>
              <a:ext uri="{FF2B5EF4-FFF2-40B4-BE49-F238E27FC236}">
                <a16:creationId xmlns:a16="http://schemas.microsoft.com/office/drawing/2014/main" id="{0A78C6BC-9746-EDC9-D2DF-986AB29D9996}"/>
              </a:ext>
              <a:ext uri="{C183D7F6-B498-43B3-948B-1728B52AA6E4}">
                <adec:decorative xmlns:adec="http://schemas.microsoft.com/office/drawing/2017/decorative" val="1"/>
              </a:ext>
            </a:extLst>
          </p:cNvPr>
          <p:cNvSpPr>
            <a:spLocks noGrp="1"/>
          </p:cNvSpPr>
          <p:nvPr>
            <p:ph type="body" sz="quarter" idx="154"/>
          </p:nvPr>
        </p:nvSpPr>
        <p:spPr>
          <a:xfrm>
            <a:off x="7751633" y="1431750"/>
            <a:ext cx="9144" cy="4663440"/>
          </a:xfrm>
          <a:solidFill>
            <a:schemeClr val="tx1">
              <a:alpha val="15000"/>
            </a:schemeClr>
          </a:solidFill>
        </p:spPr>
        <p:txBody>
          <a:bodyPr anchor="ctr" anchorCtr="1"/>
          <a:lstStyle>
            <a:lvl1pPr>
              <a:defRPr sz="1200" b="0" i="0">
                <a:solidFill>
                  <a:schemeClr val="tx1">
                    <a:lumMod val="75000"/>
                    <a:lumOff val="25000"/>
                    <a:alpha val="0"/>
                  </a:schemeClr>
                </a:solidFill>
              </a:defRPr>
            </a:lvl1pPr>
          </a:lstStyle>
          <a:p>
            <a:pPr lvl="0"/>
            <a:endParaRPr lang="en-US"/>
          </a:p>
        </p:txBody>
      </p:sp>
      <p:sp>
        <p:nvSpPr>
          <p:cNvPr id="34" name="Text Placeholder 13">
            <a:extLst>
              <a:ext uri="{FF2B5EF4-FFF2-40B4-BE49-F238E27FC236}">
                <a16:creationId xmlns:a16="http://schemas.microsoft.com/office/drawing/2014/main" id="{2C1C4197-64E2-2957-DC42-8CDF550E3093}"/>
              </a:ext>
              <a:ext uri="{C183D7F6-B498-43B3-948B-1728B52AA6E4}">
                <adec:decorative xmlns:adec="http://schemas.microsoft.com/office/drawing/2017/decorative" val="1"/>
              </a:ext>
            </a:extLst>
          </p:cNvPr>
          <p:cNvSpPr>
            <a:spLocks noGrp="1"/>
          </p:cNvSpPr>
          <p:nvPr>
            <p:ph type="body" sz="quarter" idx="155"/>
          </p:nvPr>
        </p:nvSpPr>
        <p:spPr>
          <a:xfrm>
            <a:off x="10156690" y="1431750"/>
            <a:ext cx="9144" cy="4663440"/>
          </a:xfrm>
          <a:solidFill>
            <a:schemeClr val="tx1">
              <a:alpha val="15000"/>
            </a:schemeClr>
          </a:solidFill>
        </p:spPr>
        <p:txBody>
          <a:bodyPr anchor="ctr" anchorCtr="1"/>
          <a:lstStyle>
            <a:lvl1pPr>
              <a:defRPr sz="1200" b="0" i="0">
                <a:solidFill>
                  <a:schemeClr val="tx1">
                    <a:lumMod val="75000"/>
                    <a:lumOff val="25000"/>
                    <a:alpha val="0"/>
                  </a:schemeClr>
                </a:solidFill>
              </a:defRPr>
            </a:lvl1pPr>
          </a:lstStyle>
          <a:p>
            <a:pPr lvl="0"/>
            <a:endParaRPr lang="en-US"/>
          </a:p>
        </p:txBody>
      </p:sp>
      <p:sp>
        <p:nvSpPr>
          <p:cNvPr id="35" name="Text Placeholder 13">
            <a:extLst>
              <a:ext uri="{FF2B5EF4-FFF2-40B4-BE49-F238E27FC236}">
                <a16:creationId xmlns:a16="http://schemas.microsoft.com/office/drawing/2014/main" id="{6CE9E587-CD77-074A-FF91-6C56B9735EB8}"/>
              </a:ext>
              <a:ext uri="{C183D7F6-B498-43B3-948B-1728B52AA6E4}">
                <adec:decorative xmlns:adec="http://schemas.microsoft.com/office/drawing/2017/decorative" val="1"/>
              </a:ext>
            </a:extLst>
          </p:cNvPr>
          <p:cNvSpPr>
            <a:spLocks noGrp="1"/>
          </p:cNvSpPr>
          <p:nvPr>
            <p:ph type="body" sz="quarter" idx="156"/>
          </p:nvPr>
        </p:nvSpPr>
        <p:spPr>
          <a:xfrm>
            <a:off x="1315445" y="1431750"/>
            <a:ext cx="9144" cy="4663440"/>
          </a:xfrm>
          <a:solidFill>
            <a:schemeClr val="tx1">
              <a:alpha val="15000"/>
            </a:schemeClr>
          </a:solidFill>
        </p:spPr>
        <p:txBody>
          <a:bodyPr anchor="ctr" anchorCtr="1"/>
          <a:lstStyle>
            <a:lvl1pPr>
              <a:defRPr sz="1200" b="0" i="0">
                <a:solidFill>
                  <a:schemeClr val="tx1">
                    <a:lumMod val="75000"/>
                    <a:lumOff val="25000"/>
                    <a:alpha val="0"/>
                  </a:schemeClr>
                </a:solidFill>
              </a:defRPr>
            </a:lvl1pPr>
          </a:lstStyle>
          <a:p>
            <a:pPr lvl="0"/>
            <a:endParaRPr lang="en-US"/>
          </a:p>
        </p:txBody>
      </p:sp>
      <p:sp>
        <p:nvSpPr>
          <p:cNvPr id="36" name="Text Placeholder 2">
            <a:extLst>
              <a:ext uri="{FF2B5EF4-FFF2-40B4-BE49-F238E27FC236}">
                <a16:creationId xmlns:a16="http://schemas.microsoft.com/office/drawing/2014/main" id="{45D6CEE9-805F-391C-7EB5-3D04622970BB}"/>
              </a:ext>
            </a:extLst>
          </p:cNvPr>
          <p:cNvSpPr>
            <a:spLocks noGrp="1"/>
          </p:cNvSpPr>
          <p:nvPr>
            <p:ph type="body" sz="quarter" idx="17" hasCustomPrompt="1"/>
          </p:nvPr>
        </p:nvSpPr>
        <p:spPr>
          <a:xfrm>
            <a:off x="1355271" y="1426948"/>
            <a:ext cx="730539" cy="124474"/>
          </a:xfrm>
        </p:spPr>
        <p:txBody>
          <a:bodyPr anchor="ctr" anchorCtr="0"/>
          <a:lstStyle>
            <a:lvl1pPr algn="ctr">
              <a:defRPr sz="1200" b="0" i="0">
                <a:solidFill>
                  <a:schemeClr val="accent1"/>
                </a:solidFill>
              </a:defRPr>
            </a:lvl1pPr>
          </a:lstStyle>
          <a:p>
            <a:pPr lvl="0"/>
            <a:r>
              <a:rPr lang="en-US"/>
              <a:t>JAN</a:t>
            </a:r>
          </a:p>
        </p:txBody>
      </p:sp>
      <p:sp>
        <p:nvSpPr>
          <p:cNvPr id="37" name="Text Placeholder 2">
            <a:extLst>
              <a:ext uri="{FF2B5EF4-FFF2-40B4-BE49-F238E27FC236}">
                <a16:creationId xmlns:a16="http://schemas.microsoft.com/office/drawing/2014/main" id="{3B4D1CB6-1662-3B92-C780-052F835038F6}"/>
              </a:ext>
            </a:extLst>
          </p:cNvPr>
          <p:cNvSpPr>
            <a:spLocks noGrp="1"/>
          </p:cNvSpPr>
          <p:nvPr>
            <p:ph type="body" sz="quarter" idx="18" hasCustomPrompt="1"/>
          </p:nvPr>
        </p:nvSpPr>
        <p:spPr>
          <a:xfrm>
            <a:off x="2159149" y="1426948"/>
            <a:ext cx="730539" cy="124474"/>
          </a:xfrm>
        </p:spPr>
        <p:txBody>
          <a:bodyPr anchor="ctr" anchorCtr="0"/>
          <a:lstStyle>
            <a:lvl1pPr algn="ctr">
              <a:defRPr sz="1200" b="0" i="0">
                <a:solidFill>
                  <a:schemeClr val="accent1"/>
                </a:solidFill>
              </a:defRPr>
            </a:lvl1pPr>
          </a:lstStyle>
          <a:p>
            <a:pPr lvl="0"/>
            <a:r>
              <a:rPr lang="en-US"/>
              <a:t>FEB</a:t>
            </a:r>
          </a:p>
        </p:txBody>
      </p:sp>
      <p:sp>
        <p:nvSpPr>
          <p:cNvPr id="38" name="Text Placeholder 2">
            <a:extLst>
              <a:ext uri="{FF2B5EF4-FFF2-40B4-BE49-F238E27FC236}">
                <a16:creationId xmlns:a16="http://schemas.microsoft.com/office/drawing/2014/main" id="{F770AE3D-B037-2FC8-066F-22AAECBC6260}"/>
              </a:ext>
            </a:extLst>
          </p:cNvPr>
          <p:cNvSpPr>
            <a:spLocks noGrp="1"/>
          </p:cNvSpPr>
          <p:nvPr>
            <p:ph type="body" sz="quarter" idx="19" hasCustomPrompt="1"/>
          </p:nvPr>
        </p:nvSpPr>
        <p:spPr>
          <a:xfrm>
            <a:off x="2963027" y="1426948"/>
            <a:ext cx="730539" cy="124474"/>
          </a:xfrm>
        </p:spPr>
        <p:txBody>
          <a:bodyPr anchor="ctr" anchorCtr="0"/>
          <a:lstStyle>
            <a:lvl1pPr algn="ctr">
              <a:defRPr sz="1200" b="0" i="0">
                <a:solidFill>
                  <a:schemeClr val="accent1"/>
                </a:solidFill>
              </a:defRPr>
            </a:lvl1pPr>
          </a:lstStyle>
          <a:p>
            <a:pPr lvl="0"/>
            <a:r>
              <a:rPr lang="en-US"/>
              <a:t>MAR</a:t>
            </a:r>
          </a:p>
        </p:txBody>
      </p:sp>
      <p:sp>
        <p:nvSpPr>
          <p:cNvPr id="39" name="Text Placeholder 2">
            <a:extLst>
              <a:ext uri="{FF2B5EF4-FFF2-40B4-BE49-F238E27FC236}">
                <a16:creationId xmlns:a16="http://schemas.microsoft.com/office/drawing/2014/main" id="{217296D7-D557-7501-4666-BE9077E9802A}"/>
              </a:ext>
            </a:extLst>
          </p:cNvPr>
          <p:cNvSpPr>
            <a:spLocks noGrp="1"/>
          </p:cNvSpPr>
          <p:nvPr>
            <p:ph type="body" sz="quarter" idx="20" hasCustomPrompt="1"/>
          </p:nvPr>
        </p:nvSpPr>
        <p:spPr>
          <a:xfrm>
            <a:off x="3766905" y="1426948"/>
            <a:ext cx="730539" cy="124474"/>
          </a:xfrm>
        </p:spPr>
        <p:txBody>
          <a:bodyPr anchor="ctr" anchorCtr="0"/>
          <a:lstStyle>
            <a:lvl1pPr algn="ctr">
              <a:defRPr sz="1200" b="0" i="0">
                <a:solidFill>
                  <a:schemeClr val="accent1"/>
                </a:solidFill>
              </a:defRPr>
            </a:lvl1pPr>
          </a:lstStyle>
          <a:p>
            <a:pPr lvl="0"/>
            <a:r>
              <a:rPr lang="en-US"/>
              <a:t>APR</a:t>
            </a:r>
          </a:p>
        </p:txBody>
      </p:sp>
      <p:sp>
        <p:nvSpPr>
          <p:cNvPr id="40" name="Text Placeholder 2">
            <a:extLst>
              <a:ext uri="{FF2B5EF4-FFF2-40B4-BE49-F238E27FC236}">
                <a16:creationId xmlns:a16="http://schemas.microsoft.com/office/drawing/2014/main" id="{F8F5116B-8FC5-9920-1EB6-82F6BA093594}"/>
              </a:ext>
            </a:extLst>
          </p:cNvPr>
          <p:cNvSpPr>
            <a:spLocks noGrp="1"/>
          </p:cNvSpPr>
          <p:nvPr>
            <p:ph type="body" sz="quarter" idx="21" hasCustomPrompt="1"/>
          </p:nvPr>
        </p:nvSpPr>
        <p:spPr>
          <a:xfrm>
            <a:off x="4570783" y="1426948"/>
            <a:ext cx="730539" cy="124474"/>
          </a:xfrm>
        </p:spPr>
        <p:txBody>
          <a:bodyPr anchor="ctr" anchorCtr="0"/>
          <a:lstStyle>
            <a:lvl1pPr algn="ctr">
              <a:defRPr sz="1200" b="0" i="0">
                <a:solidFill>
                  <a:schemeClr val="accent1"/>
                </a:solidFill>
              </a:defRPr>
            </a:lvl1pPr>
          </a:lstStyle>
          <a:p>
            <a:pPr lvl="0"/>
            <a:r>
              <a:rPr lang="en-US"/>
              <a:t>MAY</a:t>
            </a:r>
          </a:p>
        </p:txBody>
      </p:sp>
      <p:sp>
        <p:nvSpPr>
          <p:cNvPr id="41" name="Text Placeholder 2">
            <a:extLst>
              <a:ext uri="{FF2B5EF4-FFF2-40B4-BE49-F238E27FC236}">
                <a16:creationId xmlns:a16="http://schemas.microsoft.com/office/drawing/2014/main" id="{6F255B45-EE64-2FFA-7935-7814654EB1FC}"/>
              </a:ext>
            </a:extLst>
          </p:cNvPr>
          <p:cNvSpPr>
            <a:spLocks noGrp="1"/>
          </p:cNvSpPr>
          <p:nvPr>
            <p:ph type="body" sz="quarter" idx="22" hasCustomPrompt="1"/>
          </p:nvPr>
        </p:nvSpPr>
        <p:spPr>
          <a:xfrm>
            <a:off x="5374661" y="1426948"/>
            <a:ext cx="730539" cy="124474"/>
          </a:xfrm>
        </p:spPr>
        <p:txBody>
          <a:bodyPr anchor="ctr" anchorCtr="0"/>
          <a:lstStyle>
            <a:lvl1pPr algn="ctr">
              <a:defRPr sz="1200" b="0" i="0">
                <a:solidFill>
                  <a:schemeClr val="accent1"/>
                </a:solidFill>
              </a:defRPr>
            </a:lvl1pPr>
          </a:lstStyle>
          <a:p>
            <a:pPr lvl="0"/>
            <a:r>
              <a:rPr lang="en-US"/>
              <a:t>JUN</a:t>
            </a:r>
          </a:p>
        </p:txBody>
      </p:sp>
      <p:sp>
        <p:nvSpPr>
          <p:cNvPr id="42" name="Text Placeholder 2">
            <a:extLst>
              <a:ext uri="{FF2B5EF4-FFF2-40B4-BE49-F238E27FC236}">
                <a16:creationId xmlns:a16="http://schemas.microsoft.com/office/drawing/2014/main" id="{825E01D2-E753-F838-9C96-881D502C2E3F}"/>
              </a:ext>
            </a:extLst>
          </p:cNvPr>
          <p:cNvSpPr>
            <a:spLocks noGrp="1"/>
          </p:cNvSpPr>
          <p:nvPr>
            <p:ph type="body" sz="quarter" idx="23" hasCustomPrompt="1"/>
          </p:nvPr>
        </p:nvSpPr>
        <p:spPr>
          <a:xfrm>
            <a:off x="6178539" y="1426948"/>
            <a:ext cx="730539" cy="124474"/>
          </a:xfrm>
        </p:spPr>
        <p:txBody>
          <a:bodyPr anchor="ctr" anchorCtr="0"/>
          <a:lstStyle>
            <a:lvl1pPr algn="ctr">
              <a:defRPr sz="1200" b="0" i="0">
                <a:solidFill>
                  <a:schemeClr val="accent1"/>
                </a:solidFill>
              </a:defRPr>
            </a:lvl1pPr>
          </a:lstStyle>
          <a:p>
            <a:pPr lvl="0"/>
            <a:r>
              <a:rPr lang="en-US"/>
              <a:t>JUL</a:t>
            </a:r>
          </a:p>
        </p:txBody>
      </p:sp>
      <p:sp>
        <p:nvSpPr>
          <p:cNvPr id="43" name="Text Placeholder 2">
            <a:extLst>
              <a:ext uri="{FF2B5EF4-FFF2-40B4-BE49-F238E27FC236}">
                <a16:creationId xmlns:a16="http://schemas.microsoft.com/office/drawing/2014/main" id="{8143EEF6-A0CF-4A41-BFE5-8511BBDD9B35}"/>
              </a:ext>
            </a:extLst>
          </p:cNvPr>
          <p:cNvSpPr>
            <a:spLocks noGrp="1"/>
          </p:cNvSpPr>
          <p:nvPr>
            <p:ph type="body" sz="quarter" idx="24" hasCustomPrompt="1"/>
          </p:nvPr>
        </p:nvSpPr>
        <p:spPr>
          <a:xfrm>
            <a:off x="6982417" y="1426948"/>
            <a:ext cx="730539" cy="124474"/>
          </a:xfrm>
        </p:spPr>
        <p:txBody>
          <a:bodyPr anchor="ctr" anchorCtr="0"/>
          <a:lstStyle>
            <a:lvl1pPr algn="ctr">
              <a:defRPr sz="1200" b="0" i="0">
                <a:solidFill>
                  <a:schemeClr val="accent1"/>
                </a:solidFill>
              </a:defRPr>
            </a:lvl1pPr>
          </a:lstStyle>
          <a:p>
            <a:pPr lvl="0"/>
            <a:r>
              <a:rPr lang="en-US"/>
              <a:t>AUG</a:t>
            </a:r>
          </a:p>
        </p:txBody>
      </p:sp>
      <p:sp>
        <p:nvSpPr>
          <p:cNvPr id="44" name="Text Placeholder 2">
            <a:extLst>
              <a:ext uri="{FF2B5EF4-FFF2-40B4-BE49-F238E27FC236}">
                <a16:creationId xmlns:a16="http://schemas.microsoft.com/office/drawing/2014/main" id="{72EC0E08-C593-BA5A-FE19-9ECE4032F861}"/>
              </a:ext>
            </a:extLst>
          </p:cNvPr>
          <p:cNvSpPr>
            <a:spLocks noGrp="1"/>
          </p:cNvSpPr>
          <p:nvPr>
            <p:ph type="body" sz="quarter" idx="25" hasCustomPrompt="1"/>
          </p:nvPr>
        </p:nvSpPr>
        <p:spPr>
          <a:xfrm>
            <a:off x="7786295" y="1426948"/>
            <a:ext cx="730539" cy="124474"/>
          </a:xfrm>
        </p:spPr>
        <p:txBody>
          <a:bodyPr anchor="ctr" anchorCtr="0"/>
          <a:lstStyle>
            <a:lvl1pPr algn="ctr">
              <a:defRPr sz="1200" b="0" i="0">
                <a:solidFill>
                  <a:schemeClr val="accent1"/>
                </a:solidFill>
              </a:defRPr>
            </a:lvl1pPr>
          </a:lstStyle>
          <a:p>
            <a:pPr lvl="0"/>
            <a:r>
              <a:rPr lang="en-US"/>
              <a:t>SEP</a:t>
            </a:r>
          </a:p>
        </p:txBody>
      </p:sp>
      <p:sp>
        <p:nvSpPr>
          <p:cNvPr id="45" name="Text Placeholder 2">
            <a:extLst>
              <a:ext uri="{FF2B5EF4-FFF2-40B4-BE49-F238E27FC236}">
                <a16:creationId xmlns:a16="http://schemas.microsoft.com/office/drawing/2014/main" id="{0465345A-16F2-A033-3666-E9E63CA22497}"/>
              </a:ext>
            </a:extLst>
          </p:cNvPr>
          <p:cNvSpPr>
            <a:spLocks noGrp="1"/>
          </p:cNvSpPr>
          <p:nvPr>
            <p:ph type="body" sz="quarter" idx="26" hasCustomPrompt="1"/>
          </p:nvPr>
        </p:nvSpPr>
        <p:spPr>
          <a:xfrm>
            <a:off x="8590173" y="1426948"/>
            <a:ext cx="730539" cy="124474"/>
          </a:xfrm>
        </p:spPr>
        <p:txBody>
          <a:bodyPr anchor="ctr" anchorCtr="0"/>
          <a:lstStyle>
            <a:lvl1pPr algn="ctr">
              <a:defRPr sz="1200" b="0" i="0">
                <a:solidFill>
                  <a:schemeClr val="accent1"/>
                </a:solidFill>
              </a:defRPr>
            </a:lvl1pPr>
          </a:lstStyle>
          <a:p>
            <a:pPr lvl="0"/>
            <a:r>
              <a:rPr lang="en-US"/>
              <a:t>OCT</a:t>
            </a:r>
          </a:p>
        </p:txBody>
      </p:sp>
      <p:sp>
        <p:nvSpPr>
          <p:cNvPr id="46" name="Text Placeholder 2">
            <a:extLst>
              <a:ext uri="{FF2B5EF4-FFF2-40B4-BE49-F238E27FC236}">
                <a16:creationId xmlns:a16="http://schemas.microsoft.com/office/drawing/2014/main" id="{547ACDCF-2ED7-E1A7-1740-C2343556A576}"/>
              </a:ext>
            </a:extLst>
          </p:cNvPr>
          <p:cNvSpPr>
            <a:spLocks noGrp="1"/>
          </p:cNvSpPr>
          <p:nvPr>
            <p:ph type="body" sz="quarter" idx="27" hasCustomPrompt="1"/>
          </p:nvPr>
        </p:nvSpPr>
        <p:spPr>
          <a:xfrm>
            <a:off x="9394051" y="1426948"/>
            <a:ext cx="730539" cy="124474"/>
          </a:xfrm>
        </p:spPr>
        <p:txBody>
          <a:bodyPr anchor="ctr" anchorCtr="0"/>
          <a:lstStyle>
            <a:lvl1pPr algn="ctr">
              <a:defRPr sz="1200" b="0" i="0">
                <a:solidFill>
                  <a:schemeClr val="accent1"/>
                </a:solidFill>
              </a:defRPr>
            </a:lvl1pPr>
          </a:lstStyle>
          <a:p>
            <a:pPr lvl="0"/>
            <a:r>
              <a:rPr lang="en-US"/>
              <a:t>NOV</a:t>
            </a:r>
          </a:p>
        </p:txBody>
      </p:sp>
      <p:sp>
        <p:nvSpPr>
          <p:cNvPr id="47" name="Text Placeholder 2">
            <a:extLst>
              <a:ext uri="{FF2B5EF4-FFF2-40B4-BE49-F238E27FC236}">
                <a16:creationId xmlns:a16="http://schemas.microsoft.com/office/drawing/2014/main" id="{53A503FB-6D16-D663-51F1-DF86B976EA36}"/>
              </a:ext>
            </a:extLst>
          </p:cNvPr>
          <p:cNvSpPr>
            <a:spLocks noGrp="1"/>
          </p:cNvSpPr>
          <p:nvPr>
            <p:ph type="body" sz="quarter" idx="28" hasCustomPrompt="1"/>
          </p:nvPr>
        </p:nvSpPr>
        <p:spPr>
          <a:xfrm>
            <a:off x="10197934" y="1426948"/>
            <a:ext cx="730539" cy="124474"/>
          </a:xfrm>
        </p:spPr>
        <p:txBody>
          <a:bodyPr anchor="ctr" anchorCtr="0"/>
          <a:lstStyle>
            <a:lvl1pPr algn="ctr">
              <a:defRPr sz="1200" b="0" i="0">
                <a:solidFill>
                  <a:schemeClr val="accent1"/>
                </a:solidFill>
              </a:defRPr>
            </a:lvl1pPr>
          </a:lstStyle>
          <a:p>
            <a:pPr lvl="0"/>
            <a:r>
              <a:rPr lang="en-US"/>
              <a:t>DEC</a:t>
            </a:r>
          </a:p>
        </p:txBody>
      </p:sp>
      <p:sp>
        <p:nvSpPr>
          <p:cNvPr id="48" name="Text Placeholder 2">
            <a:extLst>
              <a:ext uri="{FF2B5EF4-FFF2-40B4-BE49-F238E27FC236}">
                <a16:creationId xmlns:a16="http://schemas.microsoft.com/office/drawing/2014/main" id="{96198E4F-4650-33A2-8142-E52CBE14CDCA}"/>
              </a:ext>
            </a:extLst>
          </p:cNvPr>
          <p:cNvSpPr>
            <a:spLocks noGrp="1"/>
          </p:cNvSpPr>
          <p:nvPr>
            <p:ph type="body" sz="quarter" idx="29" hasCustomPrompt="1"/>
          </p:nvPr>
        </p:nvSpPr>
        <p:spPr>
          <a:xfrm>
            <a:off x="492435" y="1885306"/>
            <a:ext cx="646703" cy="423117"/>
          </a:xfrm>
        </p:spPr>
        <p:txBody>
          <a:bodyPr anchor="t" anchorCtr="0"/>
          <a:lstStyle>
            <a:lvl1pPr algn="l">
              <a:defRPr sz="1200" b="0" i="0">
                <a:solidFill>
                  <a:schemeClr val="tx1"/>
                </a:solidFill>
              </a:defRPr>
            </a:lvl1pPr>
          </a:lstStyle>
          <a:p>
            <a:pPr lvl="0"/>
            <a:r>
              <a:rPr lang="en-US"/>
              <a:t>Track 1</a:t>
            </a:r>
          </a:p>
        </p:txBody>
      </p:sp>
      <p:sp>
        <p:nvSpPr>
          <p:cNvPr id="49" name="Text Placeholder 2">
            <a:extLst>
              <a:ext uri="{FF2B5EF4-FFF2-40B4-BE49-F238E27FC236}">
                <a16:creationId xmlns:a16="http://schemas.microsoft.com/office/drawing/2014/main" id="{025899E0-E846-869D-B029-96C1B387CE87}"/>
              </a:ext>
            </a:extLst>
          </p:cNvPr>
          <p:cNvSpPr>
            <a:spLocks noGrp="1"/>
          </p:cNvSpPr>
          <p:nvPr>
            <p:ph type="body" sz="quarter" idx="30" hasCustomPrompt="1"/>
          </p:nvPr>
        </p:nvSpPr>
        <p:spPr>
          <a:xfrm>
            <a:off x="492435" y="3175299"/>
            <a:ext cx="646703" cy="423117"/>
          </a:xfrm>
        </p:spPr>
        <p:txBody>
          <a:bodyPr anchor="t" anchorCtr="0"/>
          <a:lstStyle>
            <a:lvl1pPr algn="l">
              <a:defRPr sz="1200" b="0" i="0">
                <a:solidFill>
                  <a:schemeClr val="accent1"/>
                </a:solidFill>
              </a:defRPr>
            </a:lvl1pPr>
          </a:lstStyle>
          <a:p>
            <a:pPr lvl="0"/>
            <a:r>
              <a:rPr lang="en-US"/>
              <a:t>Track 2</a:t>
            </a:r>
          </a:p>
        </p:txBody>
      </p:sp>
      <p:sp>
        <p:nvSpPr>
          <p:cNvPr id="50" name="Text Placeholder 2">
            <a:extLst>
              <a:ext uri="{FF2B5EF4-FFF2-40B4-BE49-F238E27FC236}">
                <a16:creationId xmlns:a16="http://schemas.microsoft.com/office/drawing/2014/main" id="{F455FDCC-75A0-1FB5-5B12-CC5C20D40703}"/>
              </a:ext>
            </a:extLst>
          </p:cNvPr>
          <p:cNvSpPr>
            <a:spLocks noGrp="1"/>
          </p:cNvSpPr>
          <p:nvPr>
            <p:ph type="body" sz="quarter" idx="31" hasCustomPrompt="1"/>
          </p:nvPr>
        </p:nvSpPr>
        <p:spPr>
          <a:xfrm>
            <a:off x="492435" y="4425596"/>
            <a:ext cx="646703" cy="423117"/>
          </a:xfrm>
        </p:spPr>
        <p:txBody>
          <a:bodyPr anchor="t" anchorCtr="0"/>
          <a:lstStyle>
            <a:lvl1pPr algn="l">
              <a:defRPr sz="1200" b="0" i="0">
                <a:solidFill>
                  <a:schemeClr val="accent4"/>
                </a:solidFill>
              </a:defRPr>
            </a:lvl1pPr>
          </a:lstStyle>
          <a:p>
            <a:pPr lvl="0"/>
            <a:r>
              <a:rPr lang="en-US"/>
              <a:t>Track 3</a:t>
            </a:r>
          </a:p>
        </p:txBody>
      </p:sp>
      <p:sp>
        <p:nvSpPr>
          <p:cNvPr id="51" name="Text Placeholder 2">
            <a:extLst>
              <a:ext uri="{FF2B5EF4-FFF2-40B4-BE49-F238E27FC236}">
                <a16:creationId xmlns:a16="http://schemas.microsoft.com/office/drawing/2014/main" id="{A00FC58A-B4ED-6A34-DE02-BBF0A37FD57A}"/>
              </a:ext>
            </a:extLst>
          </p:cNvPr>
          <p:cNvSpPr>
            <a:spLocks noGrp="1"/>
          </p:cNvSpPr>
          <p:nvPr>
            <p:ph type="body" sz="quarter" idx="32" hasCustomPrompt="1"/>
          </p:nvPr>
        </p:nvSpPr>
        <p:spPr>
          <a:xfrm>
            <a:off x="492434" y="5388344"/>
            <a:ext cx="646703" cy="423117"/>
          </a:xfrm>
        </p:spPr>
        <p:txBody>
          <a:bodyPr anchor="t" anchorCtr="0"/>
          <a:lstStyle>
            <a:lvl1pPr algn="l">
              <a:defRPr sz="1200" b="0" i="0">
                <a:solidFill>
                  <a:schemeClr val="accent5"/>
                </a:solidFill>
              </a:defRPr>
            </a:lvl1pPr>
          </a:lstStyle>
          <a:p>
            <a:pPr lvl="0"/>
            <a:r>
              <a:rPr lang="en-US"/>
              <a:t>Track 4</a:t>
            </a:r>
          </a:p>
        </p:txBody>
      </p:sp>
      <p:sp>
        <p:nvSpPr>
          <p:cNvPr id="52" name="Text Placeholder 13">
            <a:extLst>
              <a:ext uri="{FF2B5EF4-FFF2-40B4-BE49-F238E27FC236}">
                <a16:creationId xmlns:a16="http://schemas.microsoft.com/office/drawing/2014/main" id="{0220E031-A7A3-3FE4-928B-019A16B2D3B0}"/>
              </a:ext>
              <a:ext uri="{C183D7F6-B498-43B3-948B-1728B52AA6E4}">
                <adec:decorative xmlns:adec="http://schemas.microsoft.com/office/drawing/2017/decorative" val="1"/>
              </a:ext>
            </a:extLst>
          </p:cNvPr>
          <p:cNvSpPr>
            <a:spLocks noGrp="1"/>
          </p:cNvSpPr>
          <p:nvPr>
            <p:ph type="body" sz="quarter" idx="129"/>
          </p:nvPr>
        </p:nvSpPr>
        <p:spPr>
          <a:xfrm rot="16200000">
            <a:off x="5722803" y="-2295154"/>
            <a:ext cx="9144" cy="10469880"/>
          </a:xfrm>
          <a:solidFill>
            <a:schemeClr val="tx1">
              <a:alpha val="50000"/>
            </a:schemeClr>
          </a:solidFill>
        </p:spPr>
        <p:txBody>
          <a:bodyPr anchor="ctr" anchorCtr="1"/>
          <a:lstStyle>
            <a:lvl1pPr>
              <a:defRPr sz="1200" b="0" i="0">
                <a:solidFill>
                  <a:schemeClr val="tx1">
                    <a:lumMod val="75000"/>
                    <a:lumOff val="25000"/>
                    <a:alpha val="0"/>
                  </a:schemeClr>
                </a:solidFill>
              </a:defRPr>
            </a:lvl1pPr>
          </a:lstStyle>
          <a:p>
            <a:pPr lvl="0"/>
            <a:endParaRPr lang="en-US"/>
          </a:p>
        </p:txBody>
      </p:sp>
      <p:sp>
        <p:nvSpPr>
          <p:cNvPr id="53" name="Text Placeholder 13">
            <a:extLst>
              <a:ext uri="{FF2B5EF4-FFF2-40B4-BE49-F238E27FC236}">
                <a16:creationId xmlns:a16="http://schemas.microsoft.com/office/drawing/2014/main" id="{A2434458-DB9D-450B-F28E-5C7E6F9CBD08}"/>
              </a:ext>
              <a:ext uri="{C183D7F6-B498-43B3-948B-1728B52AA6E4}">
                <adec:decorative xmlns:adec="http://schemas.microsoft.com/office/drawing/2017/decorative" val="1"/>
              </a:ext>
            </a:extLst>
          </p:cNvPr>
          <p:cNvSpPr>
            <a:spLocks noGrp="1"/>
          </p:cNvSpPr>
          <p:nvPr>
            <p:ph type="body" sz="quarter" idx="130"/>
          </p:nvPr>
        </p:nvSpPr>
        <p:spPr>
          <a:xfrm rot="16200000">
            <a:off x="5722803" y="-3529908"/>
            <a:ext cx="9144" cy="10469880"/>
          </a:xfrm>
          <a:solidFill>
            <a:schemeClr val="tx1">
              <a:alpha val="20000"/>
            </a:schemeClr>
          </a:solidFill>
        </p:spPr>
        <p:txBody>
          <a:bodyPr anchor="ctr" anchorCtr="1"/>
          <a:lstStyle>
            <a:lvl1pPr>
              <a:defRPr sz="1200" b="0" i="0">
                <a:solidFill>
                  <a:schemeClr val="tx1">
                    <a:lumMod val="75000"/>
                    <a:lumOff val="25000"/>
                    <a:alpha val="0"/>
                  </a:schemeClr>
                </a:solidFill>
              </a:defRPr>
            </a:lvl1pPr>
          </a:lstStyle>
          <a:p>
            <a:pPr lvl="0"/>
            <a:endParaRPr lang="en-US"/>
          </a:p>
        </p:txBody>
      </p:sp>
      <p:sp>
        <p:nvSpPr>
          <p:cNvPr id="54" name="Text Placeholder 13">
            <a:extLst>
              <a:ext uri="{FF2B5EF4-FFF2-40B4-BE49-F238E27FC236}">
                <a16:creationId xmlns:a16="http://schemas.microsoft.com/office/drawing/2014/main" id="{9DD3962C-9C8B-E67B-B5EA-F5A781721953}"/>
              </a:ext>
              <a:ext uri="{C183D7F6-B498-43B3-948B-1728B52AA6E4}">
                <adec:decorative xmlns:adec="http://schemas.microsoft.com/office/drawing/2017/decorative" val="1"/>
              </a:ext>
            </a:extLst>
          </p:cNvPr>
          <p:cNvSpPr>
            <a:spLocks noGrp="1"/>
          </p:cNvSpPr>
          <p:nvPr>
            <p:ph type="body" sz="quarter" idx="131"/>
          </p:nvPr>
        </p:nvSpPr>
        <p:spPr>
          <a:xfrm rot="16200000">
            <a:off x="5722803" y="-1036872"/>
            <a:ext cx="9144" cy="10469880"/>
          </a:xfrm>
          <a:solidFill>
            <a:schemeClr val="tx1">
              <a:alpha val="50000"/>
            </a:schemeClr>
          </a:solidFill>
        </p:spPr>
        <p:txBody>
          <a:bodyPr anchor="ctr" anchorCtr="1"/>
          <a:lstStyle>
            <a:lvl1pPr>
              <a:defRPr sz="1200" b="0" i="0">
                <a:solidFill>
                  <a:schemeClr val="tx1">
                    <a:lumMod val="75000"/>
                    <a:lumOff val="25000"/>
                    <a:alpha val="0"/>
                  </a:schemeClr>
                </a:solidFill>
              </a:defRPr>
            </a:lvl1pPr>
          </a:lstStyle>
          <a:p>
            <a:pPr lvl="0"/>
            <a:endParaRPr lang="en-US"/>
          </a:p>
        </p:txBody>
      </p:sp>
      <p:sp>
        <p:nvSpPr>
          <p:cNvPr id="55" name="Text Placeholder 13">
            <a:extLst>
              <a:ext uri="{FF2B5EF4-FFF2-40B4-BE49-F238E27FC236}">
                <a16:creationId xmlns:a16="http://schemas.microsoft.com/office/drawing/2014/main" id="{CBF17996-CD95-0D14-B567-C91A5F6880CF}"/>
              </a:ext>
              <a:ext uri="{C183D7F6-B498-43B3-948B-1728B52AA6E4}">
                <adec:decorative xmlns:adec="http://schemas.microsoft.com/office/drawing/2017/decorative" val="1"/>
              </a:ext>
            </a:extLst>
          </p:cNvPr>
          <p:cNvSpPr>
            <a:spLocks noGrp="1"/>
          </p:cNvSpPr>
          <p:nvPr>
            <p:ph type="body" sz="quarter" idx="132"/>
          </p:nvPr>
        </p:nvSpPr>
        <p:spPr>
          <a:xfrm rot="16200000">
            <a:off x="5722803" y="-101771"/>
            <a:ext cx="9144" cy="10469880"/>
          </a:xfrm>
          <a:solidFill>
            <a:schemeClr val="tx1">
              <a:alpha val="50000"/>
            </a:schemeClr>
          </a:solidFill>
        </p:spPr>
        <p:txBody>
          <a:bodyPr anchor="ctr" anchorCtr="1"/>
          <a:lstStyle>
            <a:lvl1pPr>
              <a:defRPr sz="1200" b="0" i="0">
                <a:solidFill>
                  <a:schemeClr val="tx1">
                    <a:lumMod val="75000"/>
                    <a:lumOff val="25000"/>
                    <a:alpha val="0"/>
                  </a:schemeClr>
                </a:solidFill>
              </a:defRPr>
            </a:lvl1pPr>
          </a:lstStyle>
          <a:p>
            <a:pPr lvl="0"/>
            <a:endParaRPr lang="en-US"/>
          </a:p>
        </p:txBody>
      </p:sp>
      <p:sp>
        <p:nvSpPr>
          <p:cNvPr id="57" name="Text Placeholder 12">
            <a:extLst>
              <a:ext uri="{FF2B5EF4-FFF2-40B4-BE49-F238E27FC236}">
                <a16:creationId xmlns:a16="http://schemas.microsoft.com/office/drawing/2014/main" id="{2EA8BFE4-636D-9509-C8BC-743AAA63F003}"/>
              </a:ext>
            </a:extLst>
          </p:cNvPr>
          <p:cNvSpPr>
            <a:spLocks noGrp="1"/>
          </p:cNvSpPr>
          <p:nvPr>
            <p:ph type="body" sz="quarter" idx="134" hasCustomPrompt="1"/>
          </p:nvPr>
        </p:nvSpPr>
        <p:spPr>
          <a:xfrm>
            <a:off x="1355272" y="1885306"/>
            <a:ext cx="4749928" cy="239387"/>
          </a:xfrm>
          <a:prstGeom prst="roundRect">
            <a:avLst>
              <a:gd name="adj" fmla="val 50000"/>
            </a:avLst>
          </a:prstGeom>
          <a:solidFill>
            <a:schemeClr val="accent2"/>
          </a:solidFill>
        </p:spPr>
        <p:txBody>
          <a:bodyPr lIns="91440" anchor="ctr" anchorCtr="0"/>
          <a:lstStyle>
            <a:lvl1pPr>
              <a:defRPr sz="1200" b="0" i="0">
                <a:solidFill>
                  <a:schemeClr val="tx1"/>
                </a:solidFill>
              </a:defRPr>
            </a:lvl1pPr>
          </a:lstStyle>
          <a:p>
            <a:pPr lvl="0"/>
            <a:r>
              <a:rPr lang="en-US"/>
              <a:t>Click to edit text style</a:t>
            </a:r>
          </a:p>
        </p:txBody>
      </p:sp>
      <p:sp>
        <p:nvSpPr>
          <p:cNvPr id="58" name="Text Placeholder 12">
            <a:extLst>
              <a:ext uri="{FF2B5EF4-FFF2-40B4-BE49-F238E27FC236}">
                <a16:creationId xmlns:a16="http://schemas.microsoft.com/office/drawing/2014/main" id="{6F0543E8-45EA-B7B7-9984-6B9B362C8C4F}"/>
              </a:ext>
            </a:extLst>
          </p:cNvPr>
          <p:cNvSpPr>
            <a:spLocks noGrp="1"/>
          </p:cNvSpPr>
          <p:nvPr>
            <p:ph type="body" sz="quarter" idx="135" hasCustomPrompt="1"/>
          </p:nvPr>
        </p:nvSpPr>
        <p:spPr>
          <a:xfrm>
            <a:off x="2159148" y="2192194"/>
            <a:ext cx="2338296" cy="239387"/>
          </a:xfrm>
          <a:prstGeom prst="roundRect">
            <a:avLst>
              <a:gd name="adj" fmla="val 50000"/>
            </a:avLst>
          </a:prstGeom>
          <a:solidFill>
            <a:schemeClr val="accent2"/>
          </a:solidFill>
        </p:spPr>
        <p:txBody>
          <a:bodyPr lIns="91440" anchor="ctr" anchorCtr="0"/>
          <a:lstStyle>
            <a:lvl1pPr>
              <a:defRPr sz="1200" b="0" i="0">
                <a:solidFill>
                  <a:schemeClr val="tx1"/>
                </a:solidFill>
              </a:defRPr>
            </a:lvl1pPr>
          </a:lstStyle>
          <a:p>
            <a:pPr lvl="0"/>
            <a:r>
              <a:rPr lang="en-US"/>
              <a:t>Click to edit text style</a:t>
            </a:r>
          </a:p>
        </p:txBody>
      </p:sp>
      <p:sp>
        <p:nvSpPr>
          <p:cNvPr id="59" name="Text Placeholder 12">
            <a:extLst>
              <a:ext uri="{FF2B5EF4-FFF2-40B4-BE49-F238E27FC236}">
                <a16:creationId xmlns:a16="http://schemas.microsoft.com/office/drawing/2014/main" id="{912E60D2-D50B-CECC-3359-B2E93760AD8F}"/>
              </a:ext>
            </a:extLst>
          </p:cNvPr>
          <p:cNvSpPr>
            <a:spLocks noGrp="1"/>
          </p:cNvSpPr>
          <p:nvPr>
            <p:ph type="body" sz="quarter" idx="136" hasCustomPrompt="1"/>
          </p:nvPr>
        </p:nvSpPr>
        <p:spPr>
          <a:xfrm>
            <a:off x="2159148" y="2490704"/>
            <a:ext cx="3142174" cy="239387"/>
          </a:xfrm>
          <a:prstGeom prst="roundRect">
            <a:avLst>
              <a:gd name="adj" fmla="val 50000"/>
            </a:avLst>
          </a:prstGeom>
          <a:solidFill>
            <a:schemeClr val="accent2"/>
          </a:solidFill>
        </p:spPr>
        <p:txBody>
          <a:bodyPr lIns="91440" anchor="ctr" anchorCtr="0"/>
          <a:lstStyle>
            <a:lvl1pPr>
              <a:defRPr sz="1200" b="0" i="0">
                <a:solidFill>
                  <a:schemeClr val="tx1"/>
                </a:solidFill>
              </a:defRPr>
            </a:lvl1pPr>
          </a:lstStyle>
          <a:p>
            <a:pPr lvl="0"/>
            <a:r>
              <a:rPr lang="en-US"/>
              <a:t>Click to edit text style</a:t>
            </a:r>
          </a:p>
        </p:txBody>
      </p:sp>
      <p:sp>
        <p:nvSpPr>
          <p:cNvPr id="60" name="Text Placeholder 12">
            <a:extLst>
              <a:ext uri="{FF2B5EF4-FFF2-40B4-BE49-F238E27FC236}">
                <a16:creationId xmlns:a16="http://schemas.microsoft.com/office/drawing/2014/main" id="{F280B3DF-F510-BF0D-1689-8FD53BD1B7C4}"/>
              </a:ext>
            </a:extLst>
          </p:cNvPr>
          <p:cNvSpPr>
            <a:spLocks noGrp="1"/>
          </p:cNvSpPr>
          <p:nvPr>
            <p:ph type="body" sz="quarter" idx="137" hasCustomPrompt="1"/>
          </p:nvPr>
        </p:nvSpPr>
        <p:spPr>
          <a:xfrm>
            <a:off x="3766905" y="3137450"/>
            <a:ext cx="3796027" cy="239387"/>
          </a:xfrm>
          <a:prstGeom prst="roundRect">
            <a:avLst>
              <a:gd name="adj" fmla="val 50000"/>
            </a:avLst>
          </a:prstGeom>
          <a:solidFill>
            <a:schemeClr val="accent1"/>
          </a:solidFill>
        </p:spPr>
        <p:txBody>
          <a:bodyPr lIns="91440" anchor="ctr" anchorCtr="0"/>
          <a:lstStyle>
            <a:lvl1pPr>
              <a:defRPr sz="1200" b="0" i="0">
                <a:solidFill>
                  <a:schemeClr val="bg1"/>
                </a:solidFill>
              </a:defRPr>
            </a:lvl1pPr>
          </a:lstStyle>
          <a:p>
            <a:pPr lvl="0"/>
            <a:r>
              <a:rPr lang="en-US"/>
              <a:t>Click to edit text style</a:t>
            </a:r>
          </a:p>
        </p:txBody>
      </p:sp>
      <p:sp>
        <p:nvSpPr>
          <p:cNvPr id="61" name="Text Placeholder 12">
            <a:extLst>
              <a:ext uri="{FF2B5EF4-FFF2-40B4-BE49-F238E27FC236}">
                <a16:creationId xmlns:a16="http://schemas.microsoft.com/office/drawing/2014/main" id="{E363678C-E1CA-F91F-675C-0033F7CC8C7A}"/>
              </a:ext>
            </a:extLst>
          </p:cNvPr>
          <p:cNvSpPr>
            <a:spLocks noGrp="1"/>
          </p:cNvSpPr>
          <p:nvPr>
            <p:ph type="body" sz="quarter" idx="138" hasCustomPrompt="1"/>
          </p:nvPr>
        </p:nvSpPr>
        <p:spPr>
          <a:xfrm>
            <a:off x="4570783" y="3444772"/>
            <a:ext cx="3796027" cy="239387"/>
          </a:xfrm>
          <a:prstGeom prst="roundRect">
            <a:avLst>
              <a:gd name="adj" fmla="val 50000"/>
            </a:avLst>
          </a:prstGeom>
          <a:solidFill>
            <a:schemeClr val="accent1"/>
          </a:solidFill>
        </p:spPr>
        <p:txBody>
          <a:bodyPr lIns="91440" anchor="ctr" anchorCtr="0"/>
          <a:lstStyle>
            <a:lvl1pPr>
              <a:defRPr sz="1200" b="0" i="0">
                <a:solidFill>
                  <a:schemeClr val="bg1"/>
                </a:solidFill>
              </a:defRPr>
            </a:lvl1pPr>
          </a:lstStyle>
          <a:p>
            <a:pPr lvl="0"/>
            <a:r>
              <a:rPr lang="en-US"/>
              <a:t>Click to edit text style</a:t>
            </a:r>
          </a:p>
        </p:txBody>
      </p:sp>
      <p:sp>
        <p:nvSpPr>
          <p:cNvPr id="62" name="Text Placeholder 12">
            <a:extLst>
              <a:ext uri="{FF2B5EF4-FFF2-40B4-BE49-F238E27FC236}">
                <a16:creationId xmlns:a16="http://schemas.microsoft.com/office/drawing/2014/main" id="{43315FA7-6B8C-C029-5F87-4E7846F0C042}"/>
              </a:ext>
            </a:extLst>
          </p:cNvPr>
          <p:cNvSpPr>
            <a:spLocks noGrp="1"/>
          </p:cNvSpPr>
          <p:nvPr>
            <p:ph type="body" sz="quarter" idx="139" hasCustomPrompt="1"/>
          </p:nvPr>
        </p:nvSpPr>
        <p:spPr>
          <a:xfrm>
            <a:off x="5374662" y="3752094"/>
            <a:ext cx="2338294" cy="239387"/>
          </a:xfrm>
          <a:prstGeom prst="roundRect">
            <a:avLst>
              <a:gd name="adj" fmla="val 50000"/>
            </a:avLst>
          </a:prstGeom>
          <a:solidFill>
            <a:schemeClr val="accent1"/>
          </a:solidFill>
        </p:spPr>
        <p:txBody>
          <a:bodyPr lIns="91440" anchor="ctr" anchorCtr="0"/>
          <a:lstStyle>
            <a:lvl1pPr>
              <a:defRPr sz="1200" b="0" i="0">
                <a:solidFill>
                  <a:schemeClr val="bg1"/>
                </a:solidFill>
              </a:defRPr>
            </a:lvl1pPr>
          </a:lstStyle>
          <a:p>
            <a:pPr lvl="0"/>
            <a:r>
              <a:rPr lang="en-US"/>
              <a:t>Click to edit text style</a:t>
            </a:r>
          </a:p>
        </p:txBody>
      </p:sp>
      <p:sp>
        <p:nvSpPr>
          <p:cNvPr id="63" name="Text Placeholder 12">
            <a:extLst>
              <a:ext uri="{FF2B5EF4-FFF2-40B4-BE49-F238E27FC236}">
                <a16:creationId xmlns:a16="http://schemas.microsoft.com/office/drawing/2014/main" id="{01E544EB-AA83-3221-D8F7-9D5D78411F4F}"/>
              </a:ext>
            </a:extLst>
          </p:cNvPr>
          <p:cNvSpPr>
            <a:spLocks noGrp="1"/>
          </p:cNvSpPr>
          <p:nvPr>
            <p:ph type="body" sz="quarter" idx="140" hasCustomPrompt="1"/>
          </p:nvPr>
        </p:nvSpPr>
        <p:spPr>
          <a:xfrm>
            <a:off x="6982417" y="4387747"/>
            <a:ext cx="2338295" cy="239387"/>
          </a:xfrm>
          <a:prstGeom prst="roundRect">
            <a:avLst>
              <a:gd name="adj" fmla="val 50000"/>
            </a:avLst>
          </a:prstGeom>
          <a:solidFill>
            <a:schemeClr val="accent4"/>
          </a:solidFill>
        </p:spPr>
        <p:txBody>
          <a:bodyPr lIns="91440" anchor="ctr" anchorCtr="0"/>
          <a:lstStyle>
            <a:lvl1pPr>
              <a:defRPr sz="1200" b="0" i="0">
                <a:solidFill>
                  <a:schemeClr val="bg1"/>
                </a:solidFill>
              </a:defRPr>
            </a:lvl1pPr>
          </a:lstStyle>
          <a:p>
            <a:pPr lvl="0"/>
            <a:r>
              <a:rPr lang="en-US"/>
              <a:t>Click to edit text style</a:t>
            </a:r>
          </a:p>
        </p:txBody>
      </p:sp>
      <p:sp>
        <p:nvSpPr>
          <p:cNvPr id="64" name="Text Placeholder 12">
            <a:extLst>
              <a:ext uri="{FF2B5EF4-FFF2-40B4-BE49-F238E27FC236}">
                <a16:creationId xmlns:a16="http://schemas.microsoft.com/office/drawing/2014/main" id="{47E5A2C9-256E-E4E0-7FE7-B00A011469B0}"/>
              </a:ext>
            </a:extLst>
          </p:cNvPr>
          <p:cNvSpPr>
            <a:spLocks noGrp="1"/>
          </p:cNvSpPr>
          <p:nvPr>
            <p:ph type="body" sz="quarter" idx="141" hasCustomPrompt="1"/>
          </p:nvPr>
        </p:nvSpPr>
        <p:spPr>
          <a:xfrm>
            <a:off x="6982417" y="4695069"/>
            <a:ext cx="3142173" cy="239387"/>
          </a:xfrm>
          <a:prstGeom prst="roundRect">
            <a:avLst>
              <a:gd name="adj" fmla="val 50000"/>
            </a:avLst>
          </a:prstGeom>
          <a:solidFill>
            <a:schemeClr val="accent4"/>
          </a:solidFill>
        </p:spPr>
        <p:txBody>
          <a:bodyPr lIns="91440" anchor="ctr" anchorCtr="0"/>
          <a:lstStyle>
            <a:lvl1pPr>
              <a:defRPr sz="1200" b="0" i="0">
                <a:solidFill>
                  <a:schemeClr val="bg1"/>
                </a:solidFill>
              </a:defRPr>
            </a:lvl1pPr>
          </a:lstStyle>
          <a:p>
            <a:pPr lvl="0"/>
            <a:r>
              <a:rPr lang="en-US"/>
              <a:t>Click to edit text style</a:t>
            </a:r>
          </a:p>
        </p:txBody>
      </p:sp>
      <p:sp>
        <p:nvSpPr>
          <p:cNvPr id="66" name="Text Placeholder 12">
            <a:extLst>
              <a:ext uri="{FF2B5EF4-FFF2-40B4-BE49-F238E27FC236}">
                <a16:creationId xmlns:a16="http://schemas.microsoft.com/office/drawing/2014/main" id="{00121511-D224-6226-EE99-FF3327D55117}"/>
              </a:ext>
            </a:extLst>
          </p:cNvPr>
          <p:cNvSpPr>
            <a:spLocks noGrp="1"/>
          </p:cNvSpPr>
          <p:nvPr>
            <p:ph type="body" sz="quarter" idx="143" hasCustomPrompt="1"/>
          </p:nvPr>
        </p:nvSpPr>
        <p:spPr>
          <a:xfrm>
            <a:off x="7786296" y="5349905"/>
            <a:ext cx="3142178" cy="239387"/>
          </a:xfrm>
          <a:prstGeom prst="roundRect">
            <a:avLst>
              <a:gd name="adj" fmla="val 50000"/>
            </a:avLst>
          </a:prstGeom>
          <a:solidFill>
            <a:schemeClr val="accent5"/>
          </a:solidFill>
        </p:spPr>
        <p:txBody>
          <a:bodyPr lIns="91440" anchor="ctr" anchorCtr="0"/>
          <a:lstStyle>
            <a:lvl1pPr>
              <a:defRPr sz="1200" b="0" i="0">
                <a:solidFill>
                  <a:schemeClr val="bg1"/>
                </a:solidFill>
              </a:defRPr>
            </a:lvl1pPr>
          </a:lstStyle>
          <a:p>
            <a:pPr lvl="0"/>
            <a:r>
              <a:rPr lang="en-US"/>
              <a:t>Click to edit text style</a:t>
            </a:r>
          </a:p>
        </p:txBody>
      </p:sp>
      <p:sp>
        <p:nvSpPr>
          <p:cNvPr id="67" name="Text Placeholder 12">
            <a:extLst>
              <a:ext uri="{FF2B5EF4-FFF2-40B4-BE49-F238E27FC236}">
                <a16:creationId xmlns:a16="http://schemas.microsoft.com/office/drawing/2014/main" id="{1CC8761B-CBC9-C128-F838-74FE5B336642}"/>
              </a:ext>
            </a:extLst>
          </p:cNvPr>
          <p:cNvSpPr>
            <a:spLocks noGrp="1"/>
          </p:cNvSpPr>
          <p:nvPr>
            <p:ph type="body" sz="quarter" idx="144" hasCustomPrompt="1"/>
          </p:nvPr>
        </p:nvSpPr>
        <p:spPr>
          <a:xfrm>
            <a:off x="8590172" y="5657227"/>
            <a:ext cx="2338301" cy="239387"/>
          </a:xfrm>
          <a:prstGeom prst="roundRect">
            <a:avLst>
              <a:gd name="adj" fmla="val 50000"/>
            </a:avLst>
          </a:prstGeom>
          <a:solidFill>
            <a:schemeClr val="accent5"/>
          </a:solidFill>
        </p:spPr>
        <p:txBody>
          <a:bodyPr lIns="91440" anchor="ctr" anchorCtr="0"/>
          <a:lstStyle>
            <a:lvl1pPr>
              <a:defRPr sz="1200" b="0" i="0">
                <a:solidFill>
                  <a:schemeClr val="bg1"/>
                </a:solidFill>
              </a:defRPr>
            </a:lvl1pPr>
          </a:lstStyle>
          <a:p>
            <a:pPr lvl="0"/>
            <a:r>
              <a:rPr lang="en-US"/>
              <a:t>Click to edit text style</a:t>
            </a:r>
          </a:p>
        </p:txBody>
      </p:sp>
      <p:pic>
        <p:nvPicPr>
          <p:cNvPr id="5" name="Graphic 4">
            <a:extLst>
              <a:ext uri="{FF2B5EF4-FFF2-40B4-BE49-F238E27FC236}">
                <a16:creationId xmlns:a16="http://schemas.microsoft.com/office/drawing/2014/main" id="{4C65F11D-4AA5-2CEB-5AC5-1EAB8F97602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2375" y="6161241"/>
            <a:ext cx="1140079" cy="602868"/>
          </a:xfrm>
          <a:prstGeom prst="rect">
            <a:avLst/>
          </a:prstGeom>
        </p:spPr>
      </p:pic>
      <p:sp>
        <p:nvSpPr>
          <p:cNvPr id="17" name="Footer Placeholder 16">
            <a:extLst>
              <a:ext uri="{FF2B5EF4-FFF2-40B4-BE49-F238E27FC236}">
                <a16:creationId xmlns:a16="http://schemas.microsoft.com/office/drawing/2014/main" id="{97F7204D-65A2-F9A0-7F4B-D229CE3735FF}"/>
              </a:ext>
            </a:extLst>
          </p:cNvPr>
          <p:cNvSpPr>
            <a:spLocks noGrp="1"/>
          </p:cNvSpPr>
          <p:nvPr>
            <p:ph type="ftr" sz="quarter" idx="15"/>
          </p:nvPr>
        </p:nvSpPr>
        <p:spPr/>
        <p:txBody>
          <a:bodyPr/>
          <a:lstStyle/>
          <a:p>
            <a:r>
              <a:rPr lang="en-US"/>
              <a:t>© Teladoc Health, Inc. All rights reserved.</a:t>
            </a:r>
          </a:p>
        </p:txBody>
      </p:sp>
      <p:sp>
        <p:nvSpPr>
          <p:cNvPr id="18" name="Slide Number Placeholder 17">
            <a:extLst>
              <a:ext uri="{FF2B5EF4-FFF2-40B4-BE49-F238E27FC236}">
                <a16:creationId xmlns:a16="http://schemas.microsoft.com/office/drawing/2014/main" id="{19A0B1C0-71BC-C877-9EC3-E4547D024E82}"/>
              </a:ext>
            </a:extLst>
          </p:cNvPr>
          <p:cNvSpPr>
            <a:spLocks noGrp="1"/>
          </p:cNvSpPr>
          <p:nvPr>
            <p:ph type="sldNum" sz="quarter" idx="16"/>
          </p:nvPr>
        </p:nvSpPr>
        <p:spPr/>
        <p:txBody>
          <a:bodyPr/>
          <a:lstStyle/>
          <a:p>
            <a:fld id="{A82C3BC0-3EBF-3C4C-A3D8-795624EBC6AA}" type="slidenum">
              <a:rPr lang="en-US" smtClean="0"/>
              <a:pPr/>
              <a:t>‹#›</a:t>
            </a:fld>
            <a:endParaRPr lang="en-US"/>
          </a:p>
        </p:txBody>
      </p:sp>
    </p:spTree>
    <p:extLst>
      <p:ext uri="{BB962C8B-B14F-4D97-AF65-F5344CB8AC3E}">
        <p14:creationId xmlns:p14="http://schemas.microsoft.com/office/powerpoint/2010/main" val="273589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3F2266-9B3E-1145-96F7-5466A678D664}"/>
              </a:ext>
            </a:extLst>
          </p:cNvPr>
          <p:cNvSpPr>
            <a:spLocks noGrp="1"/>
          </p:cNvSpPr>
          <p:nvPr>
            <p:ph type="title" hasCustomPrompt="1"/>
          </p:nvPr>
        </p:nvSpPr>
        <p:spPr>
          <a:xfrm>
            <a:off x="496888" y="489252"/>
            <a:ext cx="9768341" cy="328304"/>
          </a:xfrm>
        </p:spPr>
        <p:txBody>
          <a:bodyPr/>
          <a:lstStyle/>
          <a:p>
            <a:r>
              <a:rPr lang="en-US"/>
              <a:t>Click to edit title style</a:t>
            </a:r>
          </a:p>
        </p:txBody>
      </p:sp>
      <p:sp>
        <p:nvSpPr>
          <p:cNvPr id="4" name="Text Placeholder 7">
            <a:extLst>
              <a:ext uri="{FF2B5EF4-FFF2-40B4-BE49-F238E27FC236}">
                <a16:creationId xmlns:a16="http://schemas.microsoft.com/office/drawing/2014/main" id="{88BB058D-3A68-0F23-EB49-0368A3CA07AD}"/>
              </a:ext>
            </a:extLst>
          </p:cNvPr>
          <p:cNvSpPr>
            <a:spLocks noGrp="1"/>
          </p:cNvSpPr>
          <p:nvPr>
            <p:ph type="body" sz="quarter" idx="13" hasCustomPrompt="1"/>
          </p:nvPr>
        </p:nvSpPr>
        <p:spPr>
          <a:xfrm>
            <a:off x="496888" y="874621"/>
            <a:ext cx="9768341" cy="327025"/>
          </a:xfrm>
        </p:spPr>
        <p:txBody>
          <a:bodyPr/>
          <a:lstStyle>
            <a:lvl1pPr>
              <a:defRPr sz="1400" b="0" cap="all" baseline="0">
                <a:solidFill>
                  <a:schemeClr val="accent1"/>
                </a:solidFill>
              </a:defRPr>
            </a:lvl1pPr>
          </a:lstStyle>
          <a:p>
            <a:pPr lvl="0"/>
            <a:r>
              <a:rPr lang="en-US"/>
              <a:t>Click to edit text styles</a:t>
            </a:r>
          </a:p>
        </p:txBody>
      </p:sp>
      <p:sp>
        <p:nvSpPr>
          <p:cNvPr id="76" name="Text Placeholder 75">
            <a:extLst>
              <a:ext uri="{FF2B5EF4-FFF2-40B4-BE49-F238E27FC236}">
                <a16:creationId xmlns:a16="http://schemas.microsoft.com/office/drawing/2014/main" id="{9817CC6D-C73D-3A53-C85C-E4E376A15E7F}"/>
              </a:ext>
            </a:extLst>
          </p:cNvPr>
          <p:cNvSpPr>
            <a:spLocks noGrp="1"/>
          </p:cNvSpPr>
          <p:nvPr>
            <p:ph type="body" sz="quarter" idx="21" hasCustomPrompt="1"/>
          </p:nvPr>
        </p:nvSpPr>
        <p:spPr>
          <a:xfrm>
            <a:off x="0" y="1825117"/>
            <a:ext cx="3168788" cy="762251"/>
          </a:xfrm>
          <a:custGeom>
            <a:avLst/>
            <a:gdLst>
              <a:gd name="connsiteX0" fmla="*/ 0 w 3168788"/>
              <a:gd name="connsiteY0" fmla="*/ 0 h 762251"/>
              <a:gd name="connsiteX1" fmla="*/ 2787663 w 3168788"/>
              <a:gd name="connsiteY1" fmla="*/ 0 h 762251"/>
              <a:gd name="connsiteX2" fmla="*/ 3168788 w 3168788"/>
              <a:gd name="connsiteY2" fmla="*/ 381126 h 762251"/>
              <a:gd name="connsiteX3" fmla="*/ 2787663 w 3168788"/>
              <a:gd name="connsiteY3" fmla="*/ 762251 h 762251"/>
              <a:gd name="connsiteX4" fmla="*/ 0 w 3168788"/>
              <a:gd name="connsiteY4" fmla="*/ 762251 h 762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8788" h="762251">
                <a:moveTo>
                  <a:pt x="0" y="0"/>
                </a:moveTo>
                <a:lnTo>
                  <a:pt x="2787663" y="0"/>
                </a:lnTo>
                <a:lnTo>
                  <a:pt x="3168788" y="381126"/>
                </a:lnTo>
                <a:lnTo>
                  <a:pt x="2787663" y="762251"/>
                </a:lnTo>
                <a:lnTo>
                  <a:pt x="0" y="762251"/>
                </a:lnTo>
                <a:close/>
              </a:path>
            </a:pathLst>
          </a:custGeom>
          <a:solidFill>
            <a:schemeClr val="accent1"/>
          </a:solidFill>
        </p:spPr>
        <p:txBody>
          <a:bodyPr wrap="square" lIns="502920" anchor="ctr" anchorCtr="0">
            <a:noAutofit/>
          </a:bodyPr>
          <a:lstStyle>
            <a:lvl1pPr>
              <a:spcBef>
                <a:spcPts val="0"/>
              </a:spcBef>
              <a:defRPr sz="1400">
                <a:solidFill>
                  <a:schemeClr val="bg1"/>
                </a:solidFill>
              </a:defRPr>
            </a:lvl1pPr>
            <a:lvl2pPr marL="6350" indent="0">
              <a:spcBef>
                <a:spcPts val="0"/>
              </a:spcBef>
              <a:buNone/>
              <a:defRPr sz="12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text  </a:t>
            </a:r>
          </a:p>
          <a:p>
            <a:pPr lvl="1"/>
            <a:r>
              <a:rPr lang="en-US"/>
              <a:t>Second level</a:t>
            </a:r>
          </a:p>
        </p:txBody>
      </p:sp>
      <p:sp>
        <p:nvSpPr>
          <p:cNvPr id="80" name="Content Placeholder 2">
            <a:extLst>
              <a:ext uri="{FF2B5EF4-FFF2-40B4-BE49-F238E27FC236}">
                <a16:creationId xmlns:a16="http://schemas.microsoft.com/office/drawing/2014/main" id="{50FC9CF4-7F6E-E526-B71F-634998385B63}"/>
              </a:ext>
            </a:extLst>
          </p:cNvPr>
          <p:cNvSpPr>
            <a:spLocks noGrp="1"/>
          </p:cNvSpPr>
          <p:nvPr>
            <p:ph idx="1" hasCustomPrompt="1"/>
          </p:nvPr>
        </p:nvSpPr>
        <p:spPr>
          <a:xfrm>
            <a:off x="496889" y="2895229"/>
            <a:ext cx="2352674" cy="2694570"/>
          </a:xfrm>
        </p:spPr>
        <p:txBody>
          <a:bodyPr/>
          <a:lstStyle>
            <a:lvl1pPr marL="0" indent="0">
              <a:spcBef>
                <a:spcPts val="300"/>
              </a:spcBef>
              <a:buFont typeface="Arial" panose="020B0604020202020204" pitchFamily="34" charset="0"/>
              <a:buNone/>
              <a:tabLst/>
              <a:defRPr sz="1200" b="0">
                <a:solidFill>
                  <a:schemeClr val="tx1"/>
                </a:solidFill>
              </a:defRPr>
            </a:lvl1pPr>
            <a:lvl2pPr marL="122238" indent="-111125">
              <a:spcBef>
                <a:spcPts val="300"/>
              </a:spcBef>
              <a:buFont typeface="Arial" panose="020B0604020202020204" pitchFamily="34" charset="0"/>
              <a:buChar char="•"/>
              <a:tabLst/>
              <a:defRPr sz="1200">
                <a:solidFill>
                  <a:schemeClr val="tx1"/>
                </a:solidFill>
              </a:defRPr>
            </a:lvl2pPr>
            <a:lvl3pPr>
              <a:defRPr sz="1000"/>
            </a:lvl3pPr>
            <a:lvl4pPr>
              <a:defRPr sz="800"/>
            </a:lvl4pPr>
            <a:lvl5pPr>
              <a:defRPr sz="800"/>
            </a:lvl5pPr>
          </a:lstStyle>
          <a:p>
            <a:pPr lvl="0"/>
            <a:r>
              <a:rPr lang="en-US"/>
              <a:t>Click to add text</a:t>
            </a:r>
          </a:p>
          <a:p>
            <a:pPr lvl="1"/>
            <a:r>
              <a:rPr lang="en-US"/>
              <a:t>Second level</a:t>
            </a:r>
          </a:p>
        </p:txBody>
      </p:sp>
      <p:sp>
        <p:nvSpPr>
          <p:cNvPr id="77" name="Text Placeholder 76">
            <a:extLst>
              <a:ext uri="{FF2B5EF4-FFF2-40B4-BE49-F238E27FC236}">
                <a16:creationId xmlns:a16="http://schemas.microsoft.com/office/drawing/2014/main" id="{1A843AB7-B3E8-17AC-421B-286767DA93F1}"/>
              </a:ext>
            </a:extLst>
          </p:cNvPr>
          <p:cNvSpPr>
            <a:spLocks noGrp="1"/>
          </p:cNvSpPr>
          <p:nvPr>
            <p:ph type="body" sz="quarter" idx="22" hasCustomPrompt="1"/>
          </p:nvPr>
        </p:nvSpPr>
        <p:spPr>
          <a:xfrm>
            <a:off x="2849562" y="1825117"/>
            <a:ext cx="3161334" cy="762251"/>
          </a:xfrm>
          <a:custGeom>
            <a:avLst/>
            <a:gdLst>
              <a:gd name="connsiteX0" fmla="*/ 0 w 3161334"/>
              <a:gd name="connsiteY0" fmla="*/ 0 h 762251"/>
              <a:gd name="connsiteX1" fmla="*/ 2780209 w 3161334"/>
              <a:gd name="connsiteY1" fmla="*/ 0 h 762251"/>
              <a:gd name="connsiteX2" fmla="*/ 3161334 w 3161334"/>
              <a:gd name="connsiteY2" fmla="*/ 381126 h 762251"/>
              <a:gd name="connsiteX3" fmla="*/ 2780209 w 3161334"/>
              <a:gd name="connsiteY3" fmla="*/ 762251 h 762251"/>
              <a:gd name="connsiteX4" fmla="*/ 0 w 3161334"/>
              <a:gd name="connsiteY4" fmla="*/ 762251 h 762251"/>
              <a:gd name="connsiteX5" fmla="*/ 0 w 3161334"/>
              <a:gd name="connsiteY5" fmla="*/ 754797 h 762251"/>
              <a:gd name="connsiteX6" fmla="*/ 373672 w 3161334"/>
              <a:gd name="connsiteY6" fmla="*/ 381126 h 762251"/>
              <a:gd name="connsiteX7" fmla="*/ 0 w 3161334"/>
              <a:gd name="connsiteY7" fmla="*/ 7454 h 76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1334" h="762251">
                <a:moveTo>
                  <a:pt x="0" y="0"/>
                </a:moveTo>
                <a:lnTo>
                  <a:pt x="2780209" y="0"/>
                </a:lnTo>
                <a:lnTo>
                  <a:pt x="3161334" y="381126"/>
                </a:lnTo>
                <a:lnTo>
                  <a:pt x="2780209" y="762251"/>
                </a:lnTo>
                <a:lnTo>
                  <a:pt x="0" y="762251"/>
                </a:lnTo>
                <a:lnTo>
                  <a:pt x="0" y="754797"/>
                </a:lnTo>
                <a:lnTo>
                  <a:pt x="373672" y="381126"/>
                </a:lnTo>
                <a:lnTo>
                  <a:pt x="0" y="7454"/>
                </a:lnTo>
                <a:close/>
              </a:path>
            </a:pathLst>
          </a:custGeom>
          <a:solidFill>
            <a:schemeClr val="accent4"/>
          </a:solidFill>
        </p:spPr>
        <p:txBody>
          <a:bodyPr wrap="square" lIns="502920" anchor="ctr" anchorCtr="0">
            <a:noAutofit/>
          </a:bodyPr>
          <a:lstStyle>
            <a:lvl1pPr>
              <a:spcBef>
                <a:spcPts val="0"/>
              </a:spcBef>
              <a:defRPr sz="1400">
                <a:solidFill>
                  <a:schemeClr val="bg1"/>
                </a:solidFill>
              </a:defRPr>
            </a:lvl1pPr>
            <a:lvl2pPr marL="6350" indent="0">
              <a:spcBef>
                <a:spcPts val="0"/>
              </a:spcBef>
              <a:buNone/>
              <a:defRPr sz="12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text  </a:t>
            </a:r>
          </a:p>
          <a:p>
            <a:pPr lvl="1"/>
            <a:r>
              <a:rPr lang="en-US"/>
              <a:t>Second level</a:t>
            </a:r>
          </a:p>
        </p:txBody>
      </p:sp>
      <p:sp>
        <p:nvSpPr>
          <p:cNvPr id="81" name="Content Placeholder 2">
            <a:extLst>
              <a:ext uri="{FF2B5EF4-FFF2-40B4-BE49-F238E27FC236}">
                <a16:creationId xmlns:a16="http://schemas.microsoft.com/office/drawing/2014/main" id="{7DFF3A62-0191-FC2F-5416-6F505AE57887}"/>
              </a:ext>
            </a:extLst>
          </p:cNvPr>
          <p:cNvSpPr>
            <a:spLocks noGrp="1"/>
          </p:cNvSpPr>
          <p:nvPr>
            <p:ph idx="25" hasCustomPrompt="1"/>
          </p:nvPr>
        </p:nvSpPr>
        <p:spPr>
          <a:xfrm>
            <a:off x="3365500" y="2895229"/>
            <a:ext cx="2326170" cy="2694570"/>
          </a:xfrm>
        </p:spPr>
        <p:txBody>
          <a:bodyPr/>
          <a:lstStyle>
            <a:lvl1pPr marL="0" indent="0">
              <a:spcBef>
                <a:spcPts val="300"/>
              </a:spcBef>
              <a:buFont typeface="Arial" panose="020B0604020202020204" pitchFamily="34" charset="0"/>
              <a:buNone/>
              <a:tabLst/>
              <a:defRPr sz="1200" b="0">
                <a:solidFill>
                  <a:schemeClr val="tx1"/>
                </a:solidFill>
              </a:defRPr>
            </a:lvl1pPr>
            <a:lvl2pPr marL="182563" indent="-171450">
              <a:spcBef>
                <a:spcPts val="300"/>
              </a:spcBef>
              <a:buFont typeface="System Font Regular"/>
              <a:buChar char="–"/>
              <a:tabLst/>
              <a:defRPr lang="en-US" sz="1200" kern="1200" dirty="0">
                <a:solidFill>
                  <a:schemeClr val="tx1"/>
                </a:solidFill>
                <a:latin typeface="Century Gothic" panose="020B0502020202020204" pitchFamily="34" charset="0"/>
                <a:ea typeface="+mn-ea"/>
                <a:cs typeface="+mn-cs"/>
              </a:defRPr>
            </a:lvl2pPr>
            <a:lvl3pPr>
              <a:defRPr sz="1000"/>
            </a:lvl3pPr>
            <a:lvl4pPr>
              <a:defRPr sz="800"/>
            </a:lvl4pPr>
            <a:lvl5pPr>
              <a:defRPr sz="800"/>
            </a:lvl5pPr>
          </a:lstStyle>
          <a:p>
            <a:pPr lvl="0"/>
            <a:r>
              <a:rPr lang="en-US"/>
              <a:t>Click to add text</a:t>
            </a:r>
          </a:p>
          <a:p>
            <a:pPr marL="122238" lvl="1" indent="-111125" algn="l" defTabSz="914400" rtl="0" eaLnBrk="1" latinLnBrk="0" hangingPunct="1">
              <a:lnSpc>
                <a:spcPct val="100000"/>
              </a:lnSpc>
              <a:spcBef>
                <a:spcPts val="300"/>
              </a:spcBef>
              <a:spcAft>
                <a:spcPts val="0"/>
              </a:spcAft>
              <a:buFont typeface="Arial" panose="020B0604020202020204" pitchFamily="34" charset="0"/>
              <a:buChar char="•"/>
              <a:tabLst/>
            </a:pPr>
            <a:r>
              <a:rPr lang="en-US"/>
              <a:t>Second level</a:t>
            </a:r>
          </a:p>
        </p:txBody>
      </p:sp>
      <p:grpSp>
        <p:nvGrpSpPr>
          <p:cNvPr id="6" name="Group 5">
            <a:extLst>
              <a:ext uri="{FF2B5EF4-FFF2-40B4-BE49-F238E27FC236}">
                <a16:creationId xmlns:a16="http://schemas.microsoft.com/office/drawing/2014/main" id="{78A7D76D-4DB9-C83C-1159-2358081AFBEF}"/>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8" name="Straight Connector 7">
              <a:extLst>
                <a:ext uri="{FF2B5EF4-FFF2-40B4-BE49-F238E27FC236}">
                  <a16:creationId xmlns:a16="http://schemas.microsoft.com/office/drawing/2014/main" id="{724FBEE0-1BD7-B9CF-E95B-6CE033FD06C4}"/>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06144A0-EBA2-6F57-F2E3-BD429B100C6A}"/>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2D8F071-745C-256A-9795-FB045AF51925}"/>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D3F11C8-BAAC-2300-D62C-9B17D0AFB05A}"/>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3356AD-520C-25B7-F946-E8B65AA0BEA4}"/>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78" name="Text Placeholder 77">
            <a:extLst>
              <a:ext uri="{FF2B5EF4-FFF2-40B4-BE49-F238E27FC236}">
                <a16:creationId xmlns:a16="http://schemas.microsoft.com/office/drawing/2014/main" id="{E5D5A149-FC3E-76D1-0E88-31E3C899C628}"/>
              </a:ext>
            </a:extLst>
          </p:cNvPr>
          <p:cNvSpPr>
            <a:spLocks noGrp="1"/>
          </p:cNvSpPr>
          <p:nvPr>
            <p:ph type="body" sz="quarter" idx="23" hasCustomPrompt="1"/>
          </p:nvPr>
        </p:nvSpPr>
        <p:spPr>
          <a:xfrm>
            <a:off x="5691670" y="1825117"/>
            <a:ext cx="3161334" cy="762251"/>
          </a:xfrm>
          <a:custGeom>
            <a:avLst/>
            <a:gdLst>
              <a:gd name="connsiteX0" fmla="*/ 0 w 3161334"/>
              <a:gd name="connsiteY0" fmla="*/ 0 h 762251"/>
              <a:gd name="connsiteX1" fmla="*/ 2780209 w 3161334"/>
              <a:gd name="connsiteY1" fmla="*/ 0 h 762251"/>
              <a:gd name="connsiteX2" fmla="*/ 3161334 w 3161334"/>
              <a:gd name="connsiteY2" fmla="*/ 381126 h 762251"/>
              <a:gd name="connsiteX3" fmla="*/ 2780209 w 3161334"/>
              <a:gd name="connsiteY3" fmla="*/ 762251 h 762251"/>
              <a:gd name="connsiteX4" fmla="*/ 0 w 3161334"/>
              <a:gd name="connsiteY4" fmla="*/ 762251 h 762251"/>
              <a:gd name="connsiteX5" fmla="*/ 0 w 3161334"/>
              <a:gd name="connsiteY5" fmla="*/ 754797 h 762251"/>
              <a:gd name="connsiteX6" fmla="*/ 373672 w 3161334"/>
              <a:gd name="connsiteY6" fmla="*/ 381126 h 762251"/>
              <a:gd name="connsiteX7" fmla="*/ 0 w 3161334"/>
              <a:gd name="connsiteY7" fmla="*/ 7454 h 76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1334" h="762251">
                <a:moveTo>
                  <a:pt x="0" y="0"/>
                </a:moveTo>
                <a:lnTo>
                  <a:pt x="2780209" y="0"/>
                </a:lnTo>
                <a:lnTo>
                  <a:pt x="3161334" y="381126"/>
                </a:lnTo>
                <a:lnTo>
                  <a:pt x="2780209" y="762251"/>
                </a:lnTo>
                <a:lnTo>
                  <a:pt x="0" y="762251"/>
                </a:lnTo>
                <a:lnTo>
                  <a:pt x="0" y="754797"/>
                </a:lnTo>
                <a:lnTo>
                  <a:pt x="373672" y="381126"/>
                </a:lnTo>
                <a:lnTo>
                  <a:pt x="0" y="7454"/>
                </a:lnTo>
                <a:close/>
              </a:path>
            </a:pathLst>
          </a:custGeom>
          <a:solidFill>
            <a:schemeClr val="accent2"/>
          </a:solidFill>
        </p:spPr>
        <p:txBody>
          <a:bodyPr wrap="square" lIns="502920" anchor="ctr" anchorCtr="0">
            <a:noAutofit/>
          </a:bodyPr>
          <a:lstStyle>
            <a:lvl1pPr>
              <a:spcBef>
                <a:spcPts val="0"/>
              </a:spcBef>
              <a:defRPr sz="1400">
                <a:solidFill>
                  <a:schemeClr val="tx1"/>
                </a:solidFill>
              </a:defRPr>
            </a:lvl1pPr>
            <a:lvl2pPr marL="6350" indent="0">
              <a:spcBef>
                <a:spcPts val="0"/>
              </a:spcBef>
              <a:buNone/>
              <a:defRPr sz="1200">
                <a:solidFill>
                  <a:schemeClr val="tx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text  </a:t>
            </a:r>
          </a:p>
          <a:p>
            <a:pPr lvl="1"/>
            <a:r>
              <a:rPr lang="en-US"/>
              <a:t>Second level</a:t>
            </a:r>
          </a:p>
        </p:txBody>
      </p:sp>
      <p:sp>
        <p:nvSpPr>
          <p:cNvPr id="82" name="Content Placeholder 2">
            <a:extLst>
              <a:ext uri="{FF2B5EF4-FFF2-40B4-BE49-F238E27FC236}">
                <a16:creationId xmlns:a16="http://schemas.microsoft.com/office/drawing/2014/main" id="{ADC60062-B908-1C9A-3583-45558BE2997E}"/>
              </a:ext>
            </a:extLst>
          </p:cNvPr>
          <p:cNvSpPr>
            <a:spLocks noGrp="1"/>
          </p:cNvSpPr>
          <p:nvPr>
            <p:ph idx="26" hasCustomPrompt="1"/>
          </p:nvPr>
        </p:nvSpPr>
        <p:spPr>
          <a:xfrm>
            <a:off x="6207608" y="2895229"/>
            <a:ext cx="2326170" cy="2694570"/>
          </a:xfrm>
        </p:spPr>
        <p:txBody>
          <a:bodyPr/>
          <a:lstStyle>
            <a:lvl1pPr marL="0" indent="0">
              <a:spcBef>
                <a:spcPts val="300"/>
              </a:spcBef>
              <a:buFont typeface="Arial" panose="020B0604020202020204" pitchFamily="34" charset="0"/>
              <a:buNone/>
              <a:tabLst/>
              <a:defRPr sz="1200" b="0">
                <a:solidFill>
                  <a:schemeClr val="tx1"/>
                </a:solidFill>
              </a:defRPr>
            </a:lvl1pPr>
            <a:lvl2pPr marL="182563" indent="-171450">
              <a:spcBef>
                <a:spcPts val="300"/>
              </a:spcBef>
              <a:buFont typeface="System Font Regular"/>
              <a:buChar char="–"/>
              <a:tabLst/>
              <a:defRPr lang="en-US" sz="1200" kern="1200" dirty="0">
                <a:solidFill>
                  <a:schemeClr val="tx1"/>
                </a:solidFill>
                <a:latin typeface="Century Gothic" panose="020B0502020202020204" pitchFamily="34" charset="0"/>
                <a:ea typeface="+mn-ea"/>
                <a:cs typeface="+mn-cs"/>
              </a:defRPr>
            </a:lvl2pPr>
            <a:lvl3pPr>
              <a:defRPr sz="1000"/>
            </a:lvl3pPr>
            <a:lvl4pPr>
              <a:defRPr sz="800"/>
            </a:lvl4pPr>
            <a:lvl5pPr>
              <a:defRPr sz="800"/>
            </a:lvl5pPr>
          </a:lstStyle>
          <a:p>
            <a:pPr lvl="0"/>
            <a:r>
              <a:rPr lang="en-US"/>
              <a:t>Click to add text</a:t>
            </a:r>
          </a:p>
          <a:p>
            <a:pPr marL="122238" lvl="1" indent="-111125" algn="l" defTabSz="914400" rtl="0" eaLnBrk="1" latinLnBrk="0" hangingPunct="1">
              <a:lnSpc>
                <a:spcPct val="100000"/>
              </a:lnSpc>
              <a:spcBef>
                <a:spcPts val="300"/>
              </a:spcBef>
              <a:spcAft>
                <a:spcPts val="0"/>
              </a:spcAft>
              <a:buFont typeface="Arial" panose="020B0604020202020204" pitchFamily="34" charset="0"/>
              <a:buChar char="•"/>
              <a:tabLst/>
            </a:pPr>
            <a:r>
              <a:rPr lang="en-US"/>
              <a:t>Second level</a:t>
            </a:r>
          </a:p>
        </p:txBody>
      </p:sp>
      <p:sp>
        <p:nvSpPr>
          <p:cNvPr id="79" name="Text Placeholder 78">
            <a:extLst>
              <a:ext uri="{FF2B5EF4-FFF2-40B4-BE49-F238E27FC236}">
                <a16:creationId xmlns:a16="http://schemas.microsoft.com/office/drawing/2014/main" id="{4B6F3CEC-296D-05F2-13B7-7884B9BCBEB0}"/>
              </a:ext>
            </a:extLst>
          </p:cNvPr>
          <p:cNvSpPr>
            <a:spLocks noGrp="1"/>
          </p:cNvSpPr>
          <p:nvPr>
            <p:ph type="body" sz="quarter" idx="24" hasCustomPrompt="1"/>
          </p:nvPr>
        </p:nvSpPr>
        <p:spPr>
          <a:xfrm>
            <a:off x="8533778" y="1825117"/>
            <a:ext cx="3161334" cy="762251"/>
          </a:xfrm>
          <a:custGeom>
            <a:avLst/>
            <a:gdLst>
              <a:gd name="connsiteX0" fmla="*/ 0 w 3161334"/>
              <a:gd name="connsiteY0" fmla="*/ 0 h 762251"/>
              <a:gd name="connsiteX1" fmla="*/ 2780209 w 3161334"/>
              <a:gd name="connsiteY1" fmla="*/ 0 h 762251"/>
              <a:gd name="connsiteX2" fmla="*/ 3161334 w 3161334"/>
              <a:gd name="connsiteY2" fmla="*/ 381126 h 762251"/>
              <a:gd name="connsiteX3" fmla="*/ 2780209 w 3161334"/>
              <a:gd name="connsiteY3" fmla="*/ 762251 h 762251"/>
              <a:gd name="connsiteX4" fmla="*/ 0 w 3161334"/>
              <a:gd name="connsiteY4" fmla="*/ 762251 h 762251"/>
              <a:gd name="connsiteX5" fmla="*/ 0 w 3161334"/>
              <a:gd name="connsiteY5" fmla="*/ 754797 h 762251"/>
              <a:gd name="connsiteX6" fmla="*/ 373672 w 3161334"/>
              <a:gd name="connsiteY6" fmla="*/ 381126 h 762251"/>
              <a:gd name="connsiteX7" fmla="*/ 0 w 3161334"/>
              <a:gd name="connsiteY7" fmla="*/ 7454 h 76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1334" h="762251">
                <a:moveTo>
                  <a:pt x="0" y="0"/>
                </a:moveTo>
                <a:lnTo>
                  <a:pt x="2780209" y="0"/>
                </a:lnTo>
                <a:lnTo>
                  <a:pt x="3161334" y="381126"/>
                </a:lnTo>
                <a:lnTo>
                  <a:pt x="2780209" y="762251"/>
                </a:lnTo>
                <a:lnTo>
                  <a:pt x="0" y="762251"/>
                </a:lnTo>
                <a:lnTo>
                  <a:pt x="0" y="754797"/>
                </a:lnTo>
                <a:lnTo>
                  <a:pt x="373672" y="381126"/>
                </a:lnTo>
                <a:lnTo>
                  <a:pt x="0" y="7454"/>
                </a:lnTo>
                <a:close/>
              </a:path>
            </a:pathLst>
          </a:custGeom>
          <a:solidFill>
            <a:schemeClr val="accent5"/>
          </a:solidFill>
        </p:spPr>
        <p:txBody>
          <a:bodyPr wrap="square" lIns="502920" anchor="ctr" anchorCtr="0">
            <a:noAutofit/>
          </a:bodyPr>
          <a:lstStyle>
            <a:lvl1pPr>
              <a:spcBef>
                <a:spcPts val="0"/>
              </a:spcBef>
              <a:defRPr sz="1400">
                <a:solidFill>
                  <a:schemeClr val="bg1"/>
                </a:solidFill>
              </a:defRPr>
            </a:lvl1pPr>
            <a:lvl2pPr marL="6350" indent="0">
              <a:spcBef>
                <a:spcPts val="0"/>
              </a:spcBef>
              <a:buNone/>
              <a:defRPr sz="12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text  </a:t>
            </a:r>
          </a:p>
          <a:p>
            <a:pPr lvl="1"/>
            <a:r>
              <a:rPr lang="en-US"/>
              <a:t>Second level</a:t>
            </a:r>
          </a:p>
        </p:txBody>
      </p:sp>
      <p:sp>
        <p:nvSpPr>
          <p:cNvPr id="83" name="Content Placeholder 2">
            <a:extLst>
              <a:ext uri="{FF2B5EF4-FFF2-40B4-BE49-F238E27FC236}">
                <a16:creationId xmlns:a16="http://schemas.microsoft.com/office/drawing/2014/main" id="{1BBDD421-7D15-71CA-6432-C5D976C5CD92}"/>
              </a:ext>
            </a:extLst>
          </p:cNvPr>
          <p:cNvSpPr>
            <a:spLocks noGrp="1"/>
          </p:cNvSpPr>
          <p:nvPr>
            <p:ph idx="27" hasCustomPrompt="1"/>
          </p:nvPr>
        </p:nvSpPr>
        <p:spPr>
          <a:xfrm>
            <a:off x="9049716" y="2895229"/>
            <a:ext cx="2326170" cy="2694570"/>
          </a:xfrm>
        </p:spPr>
        <p:txBody>
          <a:bodyPr/>
          <a:lstStyle>
            <a:lvl1pPr marL="0" indent="0">
              <a:spcBef>
                <a:spcPts val="300"/>
              </a:spcBef>
              <a:buFont typeface="Arial" panose="020B0604020202020204" pitchFamily="34" charset="0"/>
              <a:buNone/>
              <a:tabLst/>
              <a:defRPr sz="1200" b="0">
                <a:solidFill>
                  <a:schemeClr val="tx1"/>
                </a:solidFill>
              </a:defRPr>
            </a:lvl1pPr>
            <a:lvl2pPr marL="182563" indent="-171450">
              <a:spcBef>
                <a:spcPts val="300"/>
              </a:spcBef>
              <a:buFont typeface="System Font Regular"/>
              <a:buChar char="–"/>
              <a:tabLst/>
              <a:defRPr lang="en-US" sz="1200" kern="1200" dirty="0">
                <a:solidFill>
                  <a:schemeClr val="tx1"/>
                </a:solidFill>
                <a:latin typeface="Century Gothic" panose="020B0502020202020204" pitchFamily="34" charset="0"/>
                <a:ea typeface="+mn-ea"/>
                <a:cs typeface="+mn-cs"/>
              </a:defRPr>
            </a:lvl2pPr>
            <a:lvl3pPr>
              <a:defRPr sz="1000"/>
            </a:lvl3pPr>
            <a:lvl4pPr>
              <a:defRPr sz="800"/>
            </a:lvl4pPr>
            <a:lvl5pPr>
              <a:defRPr sz="800"/>
            </a:lvl5pPr>
          </a:lstStyle>
          <a:p>
            <a:pPr lvl="0"/>
            <a:r>
              <a:rPr lang="en-US"/>
              <a:t>Click to add text</a:t>
            </a:r>
          </a:p>
          <a:p>
            <a:pPr marL="122238" lvl="1" indent="-111125" algn="l" defTabSz="914400" rtl="0" eaLnBrk="1" latinLnBrk="0" hangingPunct="1">
              <a:lnSpc>
                <a:spcPct val="100000"/>
              </a:lnSpc>
              <a:spcBef>
                <a:spcPts val="300"/>
              </a:spcBef>
              <a:spcAft>
                <a:spcPts val="0"/>
              </a:spcAft>
              <a:buFont typeface="Arial" panose="020B0604020202020204" pitchFamily="34" charset="0"/>
              <a:buChar char="•"/>
              <a:tabLst/>
            </a:pPr>
            <a:r>
              <a:rPr lang="en-US"/>
              <a:t>Second level</a:t>
            </a:r>
          </a:p>
        </p:txBody>
      </p:sp>
      <p:pic>
        <p:nvPicPr>
          <p:cNvPr id="3" name="Graphic 2">
            <a:extLst>
              <a:ext uri="{FF2B5EF4-FFF2-40B4-BE49-F238E27FC236}">
                <a16:creationId xmlns:a16="http://schemas.microsoft.com/office/drawing/2014/main" id="{E3421142-C95F-2D06-2EA3-53689F32D22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2375" y="6161241"/>
            <a:ext cx="1140079" cy="602868"/>
          </a:xfrm>
          <a:prstGeom prst="rect">
            <a:avLst/>
          </a:prstGeom>
        </p:spPr>
      </p:pic>
      <p:sp>
        <p:nvSpPr>
          <p:cNvPr id="17" name="Footer Placeholder 16">
            <a:extLst>
              <a:ext uri="{FF2B5EF4-FFF2-40B4-BE49-F238E27FC236}">
                <a16:creationId xmlns:a16="http://schemas.microsoft.com/office/drawing/2014/main" id="{97F7204D-65A2-F9A0-7F4B-D229CE3735FF}"/>
              </a:ext>
            </a:extLst>
          </p:cNvPr>
          <p:cNvSpPr>
            <a:spLocks noGrp="1"/>
          </p:cNvSpPr>
          <p:nvPr>
            <p:ph type="ftr" sz="quarter" idx="15"/>
          </p:nvPr>
        </p:nvSpPr>
        <p:spPr/>
        <p:txBody>
          <a:bodyPr/>
          <a:lstStyle/>
          <a:p>
            <a:r>
              <a:rPr lang="en-US"/>
              <a:t>© Teladoc Health, Inc. All rights reserved.</a:t>
            </a:r>
          </a:p>
        </p:txBody>
      </p:sp>
      <p:sp>
        <p:nvSpPr>
          <p:cNvPr id="18" name="Slide Number Placeholder 17">
            <a:extLst>
              <a:ext uri="{FF2B5EF4-FFF2-40B4-BE49-F238E27FC236}">
                <a16:creationId xmlns:a16="http://schemas.microsoft.com/office/drawing/2014/main" id="{19A0B1C0-71BC-C877-9EC3-E4547D024E82}"/>
              </a:ext>
            </a:extLst>
          </p:cNvPr>
          <p:cNvSpPr>
            <a:spLocks noGrp="1"/>
          </p:cNvSpPr>
          <p:nvPr>
            <p:ph type="sldNum" sz="quarter" idx="16"/>
          </p:nvPr>
        </p:nvSpPr>
        <p:spPr/>
        <p:txBody>
          <a:bodyPr/>
          <a:lstStyle/>
          <a:p>
            <a:fld id="{A82C3BC0-3EBF-3C4C-A3D8-795624EBC6AA}" type="slidenum">
              <a:rPr lang="en-US" smtClean="0"/>
              <a:pPr/>
              <a:t>‹#›</a:t>
            </a:fld>
            <a:endParaRPr lang="en-US"/>
          </a:p>
        </p:txBody>
      </p:sp>
    </p:spTree>
    <p:extLst>
      <p:ext uri="{BB962C8B-B14F-4D97-AF65-F5344CB8AC3E}">
        <p14:creationId xmlns:p14="http://schemas.microsoft.com/office/powerpoint/2010/main" val="3687131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List vertical">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3F2266-9B3E-1145-96F7-5466A678D664}"/>
              </a:ext>
            </a:extLst>
          </p:cNvPr>
          <p:cNvSpPr>
            <a:spLocks noGrp="1"/>
          </p:cNvSpPr>
          <p:nvPr>
            <p:ph type="title" hasCustomPrompt="1"/>
          </p:nvPr>
        </p:nvSpPr>
        <p:spPr>
          <a:xfrm>
            <a:off x="496888" y="489252"/>
            <a:ext cx="9768341" cy="328304"/>
          </a:xfrm>
        </p:spPr>
        <p:txBody>
          <a:bodyPr/>
          <a:lstStyle/>
          <a:p>
            <a:r>
              <a:rPr lang="en-US"/>
              <a:t>Click to edit title style</a:t>
            </a:r>
          </a:p>
        </p:txBody>
      </p:sp>
      <p:sp>
        <p:nvSpPr>
          <p:cNvPr id="4" name="Text Placeholder 7">
            <a:extLst>
              <a:ext uri="{FF2B5EF4-FFF2-40B4-BE49-F238E27FC236}">
                <a16:creationId xmlns:a16="http://schemas.microsoft.com/office/drawing/2014/main" id="{88BB058D-3A68-0F23-EB49-0368A3CA07AD}"/>
              </a:ext>
            </a:extLst>
          </p:cNvPr>
          <p:cNvSpPr>
            <a:spLocks noGrp="1"/>
          </p:cNvSpPr>
          <p:nvPr>
            <p:ph type="body" sz="quarter" idx="13" hasCustomPrompt="1"/>
          </p:nvPr>
        </p:nvSpPr>
        <p:spPr>
          <a:xfrm>
            <a:off x="496888" y="874621"/>
            <a:ext cx="9768341" cy="327025"/>
          </a:xfrm>
        </p:spPr>
        <p:txBody>
          <a:bodyPr/>
          <a:lstStyle>
            <a:lvl1pPr>
              <a:defRPr sz="1400" b="0" cap="all" baseline="0">
                <a:solidFill>
                  <a:schemeClr val="accent1"/>
                </a:solidFill>
              </a:defRPr>
            </a:lvl1pPr>
          </a:lstStyle>
          <a:p>
            <a:pPr lvl="0"/>
            <a:r>
              <a:rPr lang="en-US"/>
              <a:t>Click to edit text styles</a:t>
            </a:r>
          </a:p>
        </p:txBody>
      </p:sp>
      <p:grpSp>
        <p:nvGrpSpPr>
          <p:cNvPr id="6" name="Group 5">
            <a:extLst>
              <a:ext uri="{FF2B5EF4-FFF2-40B4-BE49-F238E27FC236}">
                <a16:creationId xmlns:a16="http://schemas.microsoft.com/office/drawing/2014/main" id="{78A7D76D-4DB9-C83C-1159-2358081AFBEF}"/>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8" name="Straight Connector 7">
              <a:extLst>
                <a:ext uri="{FF2B5EF4-FFF2-40B4-BE49-F238E27FC236}">
                  <a16:creationId xmlns:a16="http://schemas.microsoft.com/office/drawing/2014/main" id="{724FBEE0-1BD7-B9CF-E95B-6CE033FD06C4}"/>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06144A0-EBA2-6F57-F2E3-BD429B100C6A}"/>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2D8F071-745C-256A-9795-FB045AF51925}"/>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D3F11C8-BAAC-2300-D62C-9B17D0AFB05A}"/>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3356AD-520C-25B7-F946-E8B65AA0BEA4}"/>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9" name="Text Placeholder 28">
            <a:extLst>
              <a:ext uri="{FF2B5EF4-FFF2-40B4-BE49-F238E27FC236}">
                <a16:creationId xmlns:a16="http://schemas.microsoft.com/office/drawing/2014/main" id="{70515498-87C0-8339-1CE7-CCFE5E151BEB}"/>
              </a:ext>
            </a:extLst>
          </p:cNvPr>
          <p:cNvSpPr>
            <a:spLocks noGrp="1"/>
          </p:cNvSpPr>
          <p:nvPr>
            <p:ph type="body" sz="quarter" idx="27" hasCustomPrompt="1"/>
          </p:nvPr>
        </p:nvSpPr>
        <p:spPr>
          <a:xfrm>
            <a:off x="1" y="1573660"/>
            <a:ext cx="3657601" cy="1186740"/>
          </a:xfrm>
          <a:custGeom>
            <a:avLst/>
            <a:gdLst>
              <a:gd name="connsiteX0" fmla="*/ 0 w 3657601"/>
              <a:gd name="connsiteY0" fmla="*/ 0 h 1186740"/>
              <a:gd name="connsiteX1" fmla="*/ 1090259 w 3657601"/>
              <a:gd name="connsiteY1" fmla="*/ 0 h 1186740"/>
              <a:gd name="connsiteX2" fmla="*/ 1118347 w 3657601"/>
              <a:gd name="connsiteY2" fmla="*/ 0 h 1186740"/>
              <a:gd name="connsiteX3" fmla="*/ 3064231 w 3657601"/>
              <a:gd name="connsiteY3" fmla="*/ 0 h 1186740"/>
              <a:gd name="connsiteX4" fmla="*/ 3657601 w 3657601"/>
              <a:gd name="connsiteY4" fmla="*/ 593370 h 1186740"/>
              <a:gd name="connsiteX5" fmla="*/ 3657600 w 3657601"/>
              <a:gd name="connsiteY5" fmla="*/ 593370 h 1186740"/>
              <a:gd name="connsiteX6" fmla="*/ 3064230 w 3657601"/>
              <a:gd name="connsiteY6" fmla="*/ 1186740 h 1186740"/>
              <a:gd name="connsiteX7" fmla="*/ 1118354 w 3657601"/>
              <a:gd name="connsiteY7" fmla="*/ 1186739 h 1186740"/>
              <a:gd name="connsiteX8" fmla="*/ 1118346 w 3657601"/>
              <a:gd name="connsiteY8" fmla="*/ 1186740 h 1186740"/>
              <a:gd name="connsiteX9" fmla="*/ 0 w 3657601"/>
              <a:gd name="connsiteY9" fmla="*/ 1186740 h 118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1" h="1186740">
                <a:moveTo>
                  <a:pt x="0" y="0"/>
                </a:moveTo>
                <a:lnTo>
                  <a:pt x="1090259" y="0"/>
                </a:lnTo>
                <a:lnTo>
                  <a:pt x="1118347" y="0"/>
                </a:lnTo>
                <a:lnTo>
                  <a:pt x="3064231" y="0"/>
                </a:lnTo>
                <a:cubicBezTo>
                  <a:pt x="3391941" y="0"/>
                  <a:pt x="3657601" y="265661"/>
                  <a:pt x="3657601" y="593370"/>
                </a:cubicBezTo>
                <a:lnTo>
                  <a:pt x="3657600" y="593370"/>
                </a:lnTo>
                <a:cubicBezTo>
                  <a:pt x="3657600" y="921080"/>
                  <a:pt x="3391940" y="1186740"/>
                  <a:pt x="3064230" y="1186740"/>
                </a:cubicBezTo>
                <a:lnTo>
                  <a:pt x="1118354" y="1186739"/>
                </a:lnTo>
                <a:lnTo>
                  <a:pt x="1118346" y="1186740"/>
                </a:lnTo>
                <a:lnTo>
                  <a:pt x="0" y="1186740"/>
                </a:lnTo>
                <a:close/>
              </a:path>
            </a:pathLst>
          </a:custGeom>
          <a:solidFill>
            <a:schemeClr val="accent1"/>
          </a:solidFill>
        </p:spPr>
        <p:txBody>
          <a:bodyPr wrap="square" lIns="502920" anchor="ctr" anchorCtr="0">
            <a:noAutofit/>
          </a:bodyPr>
          <a:lstStyle>
            <a:lvl1pPr>
              <a:spcBef>
                <a:spcPts val="0"/>
              </a:spcBef>
              <a:defRPr sz="1800">
                <a:solidFill>
                  <a:schemeClr val="bg1"/>
                </a:solidFill>
              </a:defRPr>
            </a:lvl1pPr>
            <a:lvl2pPr marL="6350" indent="0">
              <a:spcBef>
                <a:spcPts val="0"/>
              </a:spcBef>
              <a:buNone/>
              <a:defRPr sz="12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add text</a:t>
            </a:r>
          </a:p>
          <a:p>
            <a:pPr lvl="1"/>
            <a:r>
              <a:rPr lang="en-US"/>
              <a:t>Second level</a:t>
            </a:r>
          </a:p>
        </p:txBody>
      </p:sp>
      <p:sp>
        <p:nvSpPr>
          <p:cNvPr id="80" name="Content Placeholder 2">
            <a:extLst>
              <a:ext uri="{FF2B5EF4-FFF2-40B4-BE49-F238E27FC236}">
                <a16:creationId xmlns:a16="http://schemas.microsoft.com/office/drawing/2014/main" id="{50FC9CF4-7F6E-E526-B71F-634998385B63}"/>
              </a:ext>
            </a:extLst>
          </p:cNvPr>
          <p:cNvSpPr>
            <a:spLocks noGrp="1"/>
          </p:cNvSpPr>
          <p:nvPr>
            <p:ph idx="1" hasCustomPrompt="1"/>
          </p:nvPr>
        </p:nvSpPr>
        <p:spPr>
          <a:xfrm>
            <a:off x="3922644" y="1725177"/>
            <a:ext cx="7772468" cy="881636"/>
          </a:xfrm>
        </p:spPr>
        <p:txBody>
          <a:bodyPr anchor="ctr" anchorCtr="0"/>
          <a:lstStyle>
            <a:lvl1pPr marL="0" indent="0">
              <a:spcBef>
                <a:spcPts val="300"/>
              </a:spcBef>
              <a:buFont typeface="Arial" panose="020B0604020202020204" pitchFamily="34" charset="0"/>
              <a:buNone/>
              <a:tabLst/>
              <a:defRPr sz="1400" b="0">
                <a:solidFill>
                  <a:schemeClr val="tx1"/>
                </a:solidFill>
              </a:defRPr>
            </a:lvl1pPr>
            <a:lvl2pPr marL="117475" indent="-101600">
              <a:spcBef>
                <a:spcPts val="300"/>
              </a:spcBef>
              <a:buFont typeface="Arial" panose="020B0604020202020204" pitchFamily="34" charset="0"/>
              <a:buChar char="•"/>
              <a:tabLst/>
              <a:defRPr sz="1200">
                <a:solidFill>
                  <a:schemeClr val="tx1"/>
                </a:solidFill>
              </a:defRPr>
            </a:lvl2pPr>
            <a:lvl3pPr>
              <a:defRPr sz="1000"/>
            </a:lvl3pPr>
            <a:lvl4pPr>
              <a:defRPr sz="800"/>
            </a:lvl4pPr>
            <a:lvl5pPr>
              <a:defRPr sz="800"/>
            </a:lvl5pPr>
          </a:lstStyle>
          <a:p>
            <a:pPr lvl="0"/>
            <a:r>
              <a:rPr lang="en-US"/>
              <a:t>Click to add text</a:t>
            </a:r>
          </a:p>
          <a:p>
            <a:pPr lvl="1"/>
            <a:r>
              <a:rPr lang="en-US"/>
              <a:t>Second level</a:t>
            </a:r>
          </a:p>
        </p:txBody>
      </p:sp>
      <p:sp>
        <p:nvSpPr>
          <p:cNvPr id="30" name="Text Placeholder 29">
            <a:extLst>
              <a:ext uri="{FF2B5EF4-FFF2-40B4-BE49-F238E27FC236}">
                <a16:creationId xmlns:a16="http://schemas.microsoft.com/office/drawing/2014/main" id="{D8D816E1-5433-D20E-2338-88040DB22E78}"/>
              </a:ext>
            </a:extLst>
          </p:cNvPr>
          <p:cNvSpPr>
            <a:spLocks noGrp="1"/>
          </p:cNvSpPr>
          <p:nvPr>
            <p:ph type="body" sz="quarter" idx="28" hasCustomPrompt="1"/>
          </p:nvPr>
        </p:nvSpPr>
        <p:spPr>
          <a:xfrm>
            <a:off x="1" y="2848477"/>
            <a:ext cx="3657601" cy="1186740"/>
          </a:xfrm>
          <a:custGeom>
            <a:avLst/>
            <a:gdLst>
              <a:gd name="connsiteX0" fmla="*/ 0 w 3657601"/>
              <a:gd name="connsiteY0" fmla="*/ 0 h 1186740"/>
              <a:gd name="connsiteX1" fmla="*/ 1090259 w 3657601"/>
              <a:gd name="connsiteY1" fmla="*/ 0 h 1186740"/>
              <a:gd name="connsiteX2" fmla="*/ 1118347 w 3657601"/>
              <a:gd name="connsiteY2" fmla="*/ 0 h 1186740"/>
              <a:gd name="connsiteX3" fmla="*/ 3064231 w 3657601"/>
              <a:gd name="connsiteY3" fmla="*/ 0 h 1186740"/>
              <a:gd name="connsiteX4" fmla="*/ 3657601 w 3657601"/>
              <a:gd name="connsiteY4" fmla="*/ 593370 h 1186740"/>
              <a:gd name="connsiteX5" fmla="*/ 3657600 w 3657601"/>
              <a:gd name="connsiteY5" fmla="*/ 593370 h 1186740"/>
              <a:gd name="connsiteX6" fmla="*/ 3064230 w 3657601"/>
              <a:gd name="connsiteY6" fmla="*/ 1186740 h 1186740"/>
              <a:gd name="connsiteX7" fmla="*/ 1118354 w 3657601"/>
              <a:gd name="connsiteY7" fmla="*/ 1186739 h 1186740"/>
              <a:gd name="connsiteX8" fmla="*/ 1118346 w 3657601"/>
              <a:gd name="connsiteY8" fmla="*/ 1186740 h 1186740"/>
              <a:gd name="connsiteX9" fmla="*/ 0 w 3657601"/>
              <a:gd name="connsiteY9" fmla="*/ 1186740 h 118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1" h="1186740">
                <a:moveTo>
                  <a:pt x="0" y="0"/>
                </a:moveTo>
                <a:lnTo>
                  <a:pt x="1090259" y="0"/>
                </a:lnTo>
                <a:lnTo>
                  <a:pt x="1118347" y="0"/>
                </a:lnTo>
                <a:lnTo>
                  <a:pt x="3064231" y="0"/>
                </a:lnTo>
                <a:cubicBezTo>
                  <a:pt x="3391941" y="0"/>
                  <a:pt x="3657601" y="265661"/>
                  <a:pt x="3657601" y="593370"/>
                </a:cubicBezTo>
                <a:lnTo>
                  <a:pt x="3657600" y="593370"/>
                </a:lnTo>
                <a:cubicBezTo>
                  <a:pt x="3657600" y="921080"/>
                  <a:pt x="3391940" y="1186740"/>
                  <a:pt x="3064230" y="1186740"/>
                </a:cubicBezTo>
                <a:lnTo>
                  <a:pt x="1118354" y="1186739"/>
                </a:lnTo>
                <a:lnTo>
                  <a:pt x="1118346" y="1186740"/>
                </a:lnTo>
                <a:lnTo>
                  <a:pt x="0" y="1186740"/>
                </a:lnTo>
                <a:close/>
              </a:path>
            </a:pathLst>
          </a:custGeom>
          <a:solidFill>
            <a:schemeClr val="accent2"/>
          </a:solidFill>
        </p:spPr>
        <p:txBody>
          <a:bodyPr wrap="square" lIns="502920" anchor="ctr" anchorCtr="0">
            <a:noAutofit/>
          </a:bodyPr>
          <a:lstStyle>
            <a:lvl1pPr>
              <a:spcBef>
                <a:spcPts val="0"/>
              </a:spcBef>
              <a:defRPr sz="1800">
                <a:solidFill>
                  <a:schemeClr val="tx1"/>
                </a:solidFill>
              </a:defRPr>
            </a:lvl1pPr>
            <a:lvl2pPr marL="6350" indent="0">
              <a:spcBef>
                <a:spcPts val="0"/>
              </a:spcBef>
              <a:buNone/>
              <a:defRPr sz="1200">
                <a:solidFill>
                  <a:schemeClr val="tx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add text</a:t>
            </a:r>
          </a:p>
          <a:p>
            <a:pPr lvl="1"/>
            <a:r>
              <a:rPr lang="en-US"/>
              <a:t>Second level</a:t>
            </a:r>
          </a:p>
        </p:txBody>
      </p:sp>
      <p:sp>
        <p:nvSpPr>
          <p:cNvPr id="21" name="Content Placeholder 2">
            <a:extLst>
              <a:ext uri="{FF2B5EF4-FFF2-40B4-BE49-F238E27FC236}">
                <a16:creationId xmlns:a16="http://schemas.microsoft.com/office/drawing/2014/main" id="{17CC1B8D-8F88-744C-AB0E-1DA0C95E6416}"/>
              </a:ext>
            </a:extLst>
          </p:cNvPr>
          <p:cNvSpPr>
            <a:spLocks noGrp="1"/>
          </p:cNvSpPr>
          <p:nvPr>
            <p:ph idx="30" hasCustomPrompt="1"/>
          </p:nvPr>
        </p:nvSpPr>
        <p:spPr>
          <a:xfrm>
            <a:off x="3922644" y="3014281"/>
            <a:ext cx="7772468" cy="881636"/>
          </a:xfrm>
        </p:spPr>
        <p:txBody>
          <a:bodyPr anchor="ctr" anchorCtr="0"/>
          <a:lstStyle>
            <a:lvl1pPr marL="0" indent="0">
              <a:spcBef>
                <a:spcPts val="300"/>
              </a:spcBef>
              <a:buFont typeface="Arial" panose="020B0604020202020204" pitchFamily="34" charset="0"/>
              <a:buNone/>
              <a:tabLst/>
              <a:defRPr sz="1400" b="0">
                <a:solidFill>
                  <a:schemeClr val="tx1"/>
                </a:solidFill>
              </a:defRPr>
            </a:lvl1pPr>
            <a:lvl2pPr marL="187325" indent="-171450">
              <a:spcBef>
                <a:spcPts val="300"/>
              </a:spcBef>
              <a:buFont typeface="Arial" panose="020B0604020202020204" pitchFamily="34" charset="0"/>
              <a:buChar char="•"/>
              <a:tabLst/>
              <a:defRPr lang="en-US" sz="1200" kern="1200" dirty="0">
                <a:solidFill>
                  <a:schemeClr val="tx1"/>
                </a:solidFill>
                <a:latin typeface="Century Gothic" panose="020B0502020202020204" pitchFamily="34" charset="0"/>
                <a:ea typeface="+mn-ea"/>
                <a:cs typeface="+mn-cs"/>
              </a:defRPr>
            </a:lvl2pPr>
            <a:lvl3pPr>
              <a:defRPr sz="1000"/>
            </a:lvl3pPr>
            <a:lvl4pPr>
              <a:defRPr sz="800"/>
            </a:lvl4pPr>
            <a:lvl5pPr>
              <a:defRPr sz="800"/>
            </a:lvl5pPr>
          </a:lstStyle>
          <a:p>
            <a:pPr lvl="0"/>
            <a:r>
              <a:rPr lang="en-US"/>
              <a:t>Click to add text</a:t>
            </a:r>
          </a:p>
          <a:p>
            <a:pPr marL="117475" lvl="1" indent="-101600" algn="l" defTabSz="914400" rtl="0" eaLnBrk="1" latinLnBrk="0" hangingPunct="1">
              <a:lnSpc>
                <a:spcPct val="100000"/>
              </a:lnSpc>
              <a:spcBef>
                <a:spcPts val="300"/>
              </a:spcBef>
              <a:spcAft>
                <a:spcPts val="0"/>
              </a:spcAft>
              <a:buFont typeface="Arial" panose="020B0604020202020204" pitchFamily="34" charset="0"/>
              <a:buChar char="•"/>
              <a:tabLst/>
            </a:pPr>
            <a:r>
              <a:rPr lang="en-US"/>
              <a:t>Second level</a:t>
            </a:r>
          </a:p>
        </p:txBody>
      </p:sp>
      <p:sp>
        <p:nvSpPr>
          <p:cNvPr id="31" name="Text Placeholder 30">
            <a:extLst>
              <a:ext uri="{FF2B5EF4-FFF2-40B4-BE49-F238E27FC236}">
                <a16:creationId xmlns:a16="http://schemas.microsoft.com/office/drawing/2014/main" id="{AA92AFD1-7C6B-3A83-DD44-CCB3559BA9EB}"/>
              </a:ext>
            </a:extLst>
          </p:cNvPr>
          <p:cNvSpPr>
            <a:spLocks noGrp="1"/>
          </p:cNvSpPr>
          <p:nvPr>
            <p:ph type="body" sz="quarter" idx="29" hasCustomPrompt="1"/>
          </p:nvPr>
        </p:nvSpPr>
        <p:spPr>
          <a:xfrm>
            <a:off x="1" y="4123294"/>
            <a:ext cx="3657601" cy="1186740"/>
          </a:xfrm>
          <a:custGeom>
            <a:avLst/>
            <a:gdLst>
              <a:gd name="connsiteX0" fmla="*/ 0 w 3657601"/>
              <a:gd name="connsiteY0" fmla="*/ 0 h 1186740"/>
              <a:gd name="connsiteX1" fmla="*/ 1090259 w 3657601"/>
              <a:gd name="connsiteY1" fmla="*/ 0 h 1186740"/>
              <a:gd name="connsiteX2" fmla="*/ 1118347 w 3657601"/>
              <a:gd name="connsiteY2" fmla="*/ 0 h 1186740"/>
              <a:gd name="connsiteX3" fmla="*/ 3064231 w 3657601"/>
              <a:gd name="connsiteY3" fmla="*/ 0 h 1186740"/>
              <a:gd name="connsiteX4" fmla="*/ 3657601 w 3657601"/>
              <a:gd name="connsiteY4" fmla="*/ 593370 h 1186740"/>
              <a:gd name="connsiteX5" fmla="*/ 3657600 w 3657601"/>
              <a:gd name="connsiteY5" fmla="*/ 593370 h 1186740"/>
              <a:gd name="connsiteX6" fmla="*/ 3064230 w 3657601"/>
              <a:gd name="connsiteY6" fmla="*/ 1186740 h 1186740"/>
              <a:gd name="connsiteX7" fmla="*/ 1118354 w 3657601"/>
              <a:gd name="connsiteY7" fmla="*/ 1186739 h 1186740"/>
              <a:gd name="connsiteX8" fmla="*/ 1118346 w 3657601"/>
              <a:gd name="connsiteY8" fmla="*/ 1186740 h 1186740"/>
              <a:gd name="connsiteX9" fmla="*/ 0 w 3657601"/>
              <a:gd name="connsiteY9" fmla="*/ 1186740 h 118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1" h="1186740">
                <a:moveTo>
                  <a:pt x="0" y="0"/>
                </a:moveTo>
                <a:lnTo>
                  <a:pt x="1090259" y="0"/>
                </a:lnTo>
                <a:lnTo>
                  <a:pt x="1118347" y="0"/>
                </a:lnTo>
                <a:lnTo>
                  <a:pt x="3064231" y="0"/>
                </a:lnTo>
                <a:cubicBezTo>
                  <a:pt x="3391941" y="0"/>
                  <a:pt x="3657601" y="265661"/>
                  <a:pt x="3657601" y="593370"/>
                </a:cubicBezTo>
                <a:lnTo>
                  <a:pt x="3657600" y="593370"/>
                </a:lnTo>
                <a:cubicBezTo>
                  <a:pt x="3657600" y="921080"/>
                  <a:pt x="3391940" y="1186740"/>
                  <a:pt x="3064230" y="1186740"/>
                </a:cubicBezTo>
                <a:lnTo>
                  <a:pt x="1118354" y="1186739"/>
                </a:lnTo>
                <a:lnTo>
                  <a:pt x="1118346" y="1186740"/>
                </a:lnTo>
                <a:lnTo>
                  <a:pt x="0" y="1186740"/>
                </a:lnTo>
                <a:close/>
              </a:path>
            </a:pathLst>
          </a:custGeom>
          <a:solidFill>
            <a:schemeClr val="accent5"/>
          </a:solidFill>
        </p:spPr>
        <p:txBody>
          <a:bodyPr wrap="square" lIns="502920" anchor="ctr" anchorCtr="0">
            <a:noAutofit/>
          </a:bodyPr>
          <a:lstStyle>
            <a:lvl1pPr>
              <a:spcBef>
                <a:spcPts val="0"/>
              </a:spcBef>
              <a:defRPr sz="1800">
                <a:solidFill>
                  <a:schemeClr val="bg1"/>
                </a:solidFill>
              </a:defRPr>
            </a:lvl1pPr>
            <a:lvl2pPr marL="6350" indent="0">
              <a:spcBef>
                <a:spcPts val="0"/>
              </a:spcBef>
              <a:buNone/>
              <a:defRPr sz="12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add text</a:t>
            </a:r>
          </a:p>
          <a:p>
            <a:pPr lvl="1"/>
            <a:r>
              <a:rPr lang="en-US"/>
              <a:t>Second level</a:t>
            </a:r>
          </a:p>
        </p:txBody>
      </p:sp>
      <p:sp>
        <p:nvSpPr>
          <p:cNvPr id="22" name="Content Placeholder 2">
            <a:extLst>
              <a:ext uri="{FF2B5EF4-FFF2-40B4-BE49-F238E27FC236}">
                <a16:creationId xmlns:a16="http://schemas.microsoft.com/office/drawing/2014/main" id="{8FCDCA3D-E201-0E40-88B2-1FD8336B4CE8}"/>
              </a:ext>
            </a:extLst>
          </p:cNvPr>
          <p:cNvSpPr>
            <a:spLocks noGrp="1"/>
          </p:cNvSpPr>
          <p:nvPr>
            <p:ph idx="31" hasCustomPrompt="1"/>
          </p:nvPr>
        </p:nvSpPr>
        <p:spPr>
          <a:xfrm>
            <a:off x="3922644" y="4295806"/>
            <a:ext cx="7772468" cy="881636"/>
          </a:xfrm>
        </p:spPr>
        <p:txBody>
          <a:bodyPr anchor="ctr" anchorCtr="0"/>
          <a:lstStyle>
            <a:lvl1pPr marL="0" indent="0">
              <a:spcBef>
                <a:spcPts val="300"/>
              </a:spcBef>
              <a:buFont typeface="Arial" panose="020B0604020202020204" pitchFamily="34" charset="0"/>
              <a:buNone/>
              <a:tabLst/>
              <a:defRPr sz="1400" b="0">
                <a:solidFill>
                  <a:schemeClr val="tx1"/>
                </a:solidFill>
              </a:defRPr>
            </a:lvl1pPr>
            <a:lvl2pPr marL="187325" indent="-171450">
              <a:spcBef>
                <a:spcPts val="300"/>
              </a:spcBef>
              <a:buFont typeface="Arial" panose="020B0604020202020204" pitchFamily="34" charset="0"/>
              <a:buChar char="•"/>
              <a:tabLst/>
              <a:defRPr lang="en-US" sz="1200" kern="1200" dirty="0">
                <a:solidFill>
                  <a:schemeClr val="tx1"/>
                </a:solidFill>
                <a:latin typeface="Century Gothic" panose="020B0502020202020204" pitchFamily="34" charset="0"/>
                <a:ea typeface="+mn-ea"/>
                <a:cs typeface="+mn-cs"/>
              </a:defRPr>
            </a:lvl2pPr>
            <a:lvl3pPr>
              <a:defRPr sz="1000"/>
            </a:lvl3pPr>
            <a:lvl4pPr>
              <a:defRPr sz="800"/>
            </a:lvl4pPr>
            <a:lvl5pPr>
              <a:defRPr sz="800"/>
            </a:lvl5pPr>
          </a:lstStyle>
          <a:p>
            <a:pPr lvl="0"/>
            <a:r>
              <a:rPr lang="en-US"/>
              <a:t>Click to add text</a:t>
            </a:r>
          </a:p>
          <a:p>
            <a:pPr marL="117475" lvl="1" indent="-101600" algn="l" defTabSz="914400" rtl="0" eaLnBrk="1" latinLnBrk="0" hangingPunct="1">
              <a:lnSpc>
                <a:spcPct val="100000"/>
              </a:lnSpc>
              <a:spcBef>
                <a:spcPts val="300"/>
              </a:spcBef>
              <a:spcAft>
                <a:spcPts val="0"/>
              </a:spcAft>
              <a:buFont typeface="Arial" panose="020B0604020202020204" pitchFamily="34" charset="0"/>
              <a:buChar char="•"/>
              <a:tabLst/>
            </a:pPr>
            <a:r>
              <a:rPr lang="en-US"/>
              <a:t>Second level</a:t>
            </a:r>
          </a:p>
        </p:txBody>
      </p:sp>
      <p:pic>
        <p:nvPicPr>
          <p:cNvPr id="3" name="Graphic 2">
            <a:extLst>
              <a:ext uri="{FF2B5EF4-FFF2-40B4-BE49-F238E27FC236}">
                <a16:creationId xmlns:a16="http://schemas.microsoft.com/office/drawing/2014/main" id="{A50899CF-42BA-764A-4AAC-E6197617997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2375" y="6161241"/>
            <a:ext cx="1140079" cy="602868"/>
          </a:xfrm>
          <a:prstGeom prst="rect">
            <a:avLst/>
          </a:prstGeom>
        </p:spPr>
      </p:pic>
      <p:sp>
        <p:nvSpPr>
          <p:cNvPr id="17" name="Footer Placeholder 16">
            <a:extLst>
              <a:ext uri="{FF2B5EF4-FFF2-40B4-BE49-F238E27FC236}">
                <a16:creationId xmlns:a16="http://schemas.microsoft.com/office/drawing/2014/main" id="{97F7204D-65A2-F9A0-7F4B-D229CE3735FF}"/>
              </a:ext>
            </a:extLst>
          </p:cNvPr>
          <p:cNvSpPr>
            <a:spLocks noGrp="1"/>
          </p:cNvSpPr>
          <p:nvPr>
            <p:ph type="ftr" sz="quarter" idx="15"/>
          </p:nvPr>
        </p:nvSpPr>
        <p:spPr/>
        <p:txBody>
          <a:bodyPr/>
          <a:lstStyle/>
          <a:p>
            <a:r>
              <a:rPr lang="en-US"/>
              <a:t>© Teladoc Health, Inc. All rights reserved.</a:t>
            </a:r>
          </a:p>
        </p:txBody>
      </p:sp>
      <p:sp>
        <p:nvSpPr>
          <p:cNvPr id="18" name="Slide Number Placeholder 17">
            <a:extLst>
              <a:ext uri="{FF2B5EF4-FFF2-40B4-BE49-F238E27FC236}">
                <a16:creationId xmlns:a16="http://schemas.microsoft.com/office/drawing/2014/main" id="{19A0B1C0-71BC-C877-9EC3-E4547D024E82}"/>
              </a:ext>
            </a:extLst>
          </p:cNvPr>
          <p:cNvSpPr>
            <a:spLocks noGrp="1"/>
          </p:cNvSpPr>
          <p:nvPr>
            <p:ph type="sldNum" sz="quarter" idx="16"/>
          </p:nvPr>
        </p:nvSpPr>
        <p:spPr/>
        <p:txBody>
          <a:bodyPr/>
          <a:lstStyle/>
          <a:p>
            <a:fld id="{A82C3BC0-3EBF-3C4C-A3D8-795624EBC6AA}" type="slidenum">
              <a:rPr lang="en-US" smtClean="0"/>
              <a:pPr/>
              <a:t>‹#›</a:t>
            </a:fld>
            <a:endParaRPr lang="en-US"/>
          </a:p>
        </p:txBody>
      </p:sp>
    </p:spTree>
    <p:extLst>
      <p:ext uri="{BB962C8B-B14F-4D97-AF65-F5344CB8AC3E}">
        <p14:creationId xmlns:p14="http://schemas.microsoft.com/office/powerpoint/2010/main" val="3735984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List horizontal">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3F2266-9B3E-1145-96F7-5466A678D664}"/>
              </a:ext>
            </a:extLst>
          </p:cNvPr>
          <p:cNvSpPr>
            <a:spLocks noGrp="1"/>
          </p:cNvSpPr>
          <p:nvPr>
            <p:ph type="title" hasCustomPrompt="1"/>
          </p:nvPr>
        </p:nvSpPr>
        <p:spPr>
          <a:xfrm>
            <a:off x="496888" y="489252"/>
            <a:ext cx="9768341" cy="328304"/>
          </a:xfrm>
        </p:spPr>
        <p:txBody>
          <a:bodyPr/>
          <a:lstStyle/>
          <a:p>
            <a:r>
              <a:rPr lang="en-US"/>
              <a:t>Click to edit title style</a:t>
            </a:r>
          </a:p>
        </p:txBody>
      </p:sp>
      <p:sp>
        <p:nvSpPr>
          <p:cNvPr id="4" name="Text Placeholder 7">
            <a:extLst>
              <a:ext uri="{FF2B5EF4-FFF2-40B4-BE49-F238E27FC236}">
                <a16:creationId xmlns:a16="http://schemas.microsoft.com/office/drawing/2014/main" id="{88BB058D-3A68-0F23-EB49-0368A3CA07AD}"/>
              </a:ext>
            </a:extLst>
          </p:cNvPr>
          <p:cNvSpPr>
            <a:spLocks noGrp="1"/>
          </p:cNvSpPr>
          <p:nvPr>
            <p:ph type="body" sz="quarter" idx="13" hasCustomPrompt="1"/>
          </p:nvPr>
        </p:nvSpPr>
        <p:spPr>
          <a:xfrm>
            <a:off x="496888" y="874621"/>
            <a:ext cx="9768341" cy="327025"/>
          </a:xfrm>
        </p:spPr>
        <p:txBody>
          <a:bodyPr/>
          <a:lstStyle>
            <a:lvl1pPr>
              <a:defRPr sz="1400" b="0" cap="all" baseline="0">
                <a:solidFill>
                  <a:schemeClr val="accent1"/>
                </a:solidFill>
              </a:defRPr>
            </a:lvl1pPr>
          </a:lstStyle>
          <a:p>
            <a:pPr lvl="0"/>
            <a:r>
              <a:rPr lang="en-US"/>
              <a:t>Click to edit text styles</a:t>
            </a:r>
          </a:p>
        </p:txBody>
      </p:sp>
      <p:grpSp>
        <p:nvGrpSpPr>
          <p:cNvPr id="6" name="Group 5">
            <a:extLst>
              <a:ext uri="{FF2B5EF4-FFF2-40B4-BE49-F238E27FC236}">
                <a16:creationId xmlns:a16="http://schemas.microsoft.com/office/drawing/2014/main" id="{78A7D76D-4DB9-C83C-1159-2358081AFBEF}"/>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8" name="Straight Connector 7">
              <a:extLst>
                <a:ext uri="{FF2B5EF4-FFF2-40B4-BE49-F238E27FC236}">
                  <a16:creationId xmlns:a16="http://schemas.microsoft.com/office/drawing/2014/main" id="{724FBEE0-1BD7-B9CF-E95B-6CE033FD06C4}"/>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06144A0-EBA2-6F57-F2E3-BD429B100C6A}"/>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2D8F071-745C-256A-9795-FB045AF51925}"/>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D3F11C8-BAAC-2300-D62C-9B17D0AFB05A}"/>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3356AD-520C-25B7-F946-E8B65AA0BEA4}"/>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1" name="Text Placeholder 29">
            <a:extLst>
              <a:ext uri="{FF2B5EF4-FFF2-40B4-BE49-F238E27FC236}">
                <a16:creationId xmlns:a16="http://schemas.microsoft.com/office/drawing/2014/main" id="{ADCC400B-8B2D-A092-B9C1-4A05F28E2A9D}"/>
              </a:ext>
            </a:extLst>
          </p:cNvPr>
          <p:cNvSpPr>
            <a:spLocks noGrp="1"/>
          </p:cNvSpPr>
          <p:nvPr>
            <p:ph type="body" sz="quarter" idx="162" hasCustomPrompt="1"/>
          </p:nvPr>
        </p:nvSpPr>
        <p:spPr>
          <a:xfrm>
            <a:off x="1395359" y="1875999"/>
            <a:ext cx="2446847" cy="887257"/>
          </a:xfrm>
        </p:spPr>
        <p:txBody>
          <a:bodyPr anchor="b" anchorCtr="0"/>
          <a:lstStyle>
            <a:lvl1pPr algn="l">
              <a:lnSpc>
                <a:spcPct val="85000"/>
              </a:lnSpc>
              <a:defRPr sz="2000" b="0" i="0">
                <a:solidFill>
                  <a:schemeClr val="tx1"/>
                </a:solidFill>
              </a:defRPr>
            </a:lvl1pPr>
            <a:lvl2pPr marL="117475" indent="-111125" algn="l">
              <a:lnSpc>
                <a:spcPct val="90000"/>
              </a:lnSpc>
              <a:spcBef>
                <a:spcPts val="900"/>
              </a:spcBef>
              <a:buFont typeface="System Font Regular"/>
              <a:buChar char="–"/>
              <a:tabLst/>
              <a:defRPr sz="1100"/>
            </a:lvl2pPr>
          </a:lstStyle>
          <a:p>
            <a:pPr lvl="0"/>
            <a:r>
              <a:rPr lang="en-US"/>
              <a:t>Click to add headline text</a:t>
            </a:r>
          </a:p>
        </p:txBody>
      </p:sp>
      <p:sp>
        <p:nvSpPr>
          <p:cNvPr id="5" name="Text Placeholder 29">
            <a:extLst>
              <a:ext uri="{FF2B5EF4-FFF2-40B4-BE49-F238E27FC236}">
                <a16:creationId xmlns:a16="http://schemas.microsoft.com/office/drawing/2014/main" id="{DA92884A-CB0E-3E5E-ACE0-2CA3F26A0D0F}"/>
              </a:ext>
            </a:extLst>
          </p:cNvPr>
          <p:cNvSpPr>
            <a:spLocks noGrp="1"/>
          </p:cNvSpPr>
          <p:nvPr>
            <p:ph type="body" sz="quarter" idx="149" hasCustomPrompt="1"/>
          </p:nvPr>
        </p:nvSpPr>
        <p:spPr>
          <a:xfrm>
            <a:off x="524320" y="3168716"/>
            <a:ext cx="3317886" cy="1935917"/>
          </a:xfrm>
        </p:spPr>
        <p:txBody>
          <a:bodyPr/>
          <a:lstStyle>
            <a:lvl1pPr algn="l">
              <a:spcBef>
                <a:spcPts val="600"/>
              </a:spcBef>
              <a:defRPr sz="1400" b="0" i="0">
                <a:solidFill>
                  <a:schemeClr val="tx1"/>
                </a:solidFill>
              </a:defRPr>
            </a:lvl1pPr>
            <a:lvl2pPr marL="185738" indent="-169863" algn="l">
              <a:lnSpc>
                <a:spcPct val="90000"/>
              </a:lnSpc>
              <a:spcBef>
                <a:spcPts val="300"/>
              </a:spcBef>
              <a:buFont typeface="Arial" panose="020B0604020202020204" pitchFamily="34" charset="0"/>
              <a:buChar char="•"/>
              <a:tabLst/>
              <a:defRPr sz="1200" b="0" i="0">
                <a:solidFill>
                  <a:schemeClr val="tx1"/>
                </a:solidFill>
              </a:defRPr>
            </a:lvl2pPr>
          </a:lstStyle>
          <a:p>
            <a:pPr lvl="0"/>
            <a:r>
              <a:rPr lang="en-US"/>
              <a:t>Click to edit text</a:t>
            </a:r>
          </a:p>
          <a:p>
            <a:pPr lvl="1"/>
            <a:r>
              <a:rPr lang="en-US"/>
              <a:t>Second level</a:t>
            </a:r>
          </a:p>
        </p:txBody>
      </p:sp>
      <p:sp>
        <p:nvSpPr>
          <p:cNvPr id="9" name="Picture Placeholder 57">
            <a:extLst>
              <a:ext uri="{FF2B5EF4-FFF2-40B4-BE49-F238E27FC236}">
                <a16:creationId xmlns:a16="http://schemas.microsoft.com/office/drawing/2014/main" id="{EC3E150A-5D47-EE6E-4D8C-C7FC934DD3CD}"/>
              </a:ext>
              <a:ext uri="{C183D7F6-B498-43B3-948B-1728B52AA6E4}">
                <adec:decorative xmlns:adec="http://schemas.microsoft.com/office/drawing/2017/decorative" val="1"/>
              </a:ext>
            </a:extLst>
          </p:cNvPr>
          <p:cNvSpPr>
            <a:spLocks noGrp="1"/>
          </p:cNvSpPr>
          <p:nvPr>
            <p:ph type="pic" sz="quarter" idx="158" hasCustomPrompt="1"/>
          </p:nvPr>
        </p:nvSpPr>
        <p:spPr>
          <a:xfrm>
            <a:off x="515176" y="1970703"/>
            <a:ext cx="691967" cy="691967"/>
          </a:xfrm>
        </p:spPr>
        <p:txBody>
          <a:bodyPr tIns="137160" bIns="640080" anchor="ctr" anchorCtr="0"/>
          <a:lstStyle>
            <a:lvl1pPr algn="ctr">
              <a:defRPr sz="1100" b="0" i="0">
                <a:solidFill>
                  <a:schemeClr val="tx1"/>
                </a:solidFill>
              </a:defRPr>
            </a:lvl1pPr>
          </a:lstStyle>
          <a:p>
            <a:r>
              <a:rPr lang="en-US"/>
              <a:t>icon</a:t>
            </a:r>
          </a:p>
        </p:txBody>
      </p:sp>
      <p:sp>
        <p:nvSpPr>
          <p:cNvPr id="10" name="Text Placeholder 5">
            <a:extLst>
              <a:ext uri="{FF2B5EF4-FFF2-40B4-BE49-F238E27FC236}">
                <a16:creationId xmlns:a16="http://schemas.microsoft.com/office/drawing/2014/main" id="{980C7C20-A3C4-1687-BA9C-099180C9938A}"/>
              </a:ext>
              <a:ext uri="{C183D7F6-B498-43B3-948B-1728B52AA6E4}">
                <adec:decorative xmlns:adec="http://schemas.microsoft.com/office/drawing/2017/decorative" val="1"/>
              </a:ext>
            </a:extLst>
          </p:cNvPr>
          <p:cNvSpPr>
            <a:spLocks noGrp="1"/>
          </p:cNvSpPr>
          <p:nvPr>
            <p:ph type="body" sz="quarter" idx="159" hasCustomPrompt="1"/>
          </p:nvPr>
        </p:nvSpPr>
        <p:spPr>
          <a:xfrm>
            <a:off x="496888" y="2867960"/>
            <a:ext cx="3394315" cy="91348"/>
          </a:xfrm>
          <a:prstGeom prst="roundRect">
            <a:avLst>
              <a:gd name="adj" fmla="val 50000"/>
            </a:avLst>
          </a:prstGeom>
          <a:solidFill>
            <a:schemeClr val="accent1"/>
          </a:solidFill>
        </p:spPr>
        <p:txBody>
          <a:bodyPr/>
          <a:lstStyle>
            <a:lvl1pPr>
              <a:defRPr sz="100" b="0" i="0">
                <a:solidFill>
                  <a:schemeClr val="tx1"/>
                </a:solidFill>
              </a:defRPr>
            </a:lvl1pPr>
          </a:lstStyle>
          <a:p>
            <a:pPr lvl="0"/>
            <a:r>
              <a:rPr lang="en-US"/>
              <a:t>\</a:t>
            </a:r>
          </a:p>
        </p:txBody>
      </p:sp>
      <p:sp>
        <p:nvSpPr>
          <p:cNvPr id="19" name="Text Placeholder 5">
            <a:extLst>
              <a:ext uri="{FF2B5EF4-FFF2-40B4-BE49-F238E27FC236}">
                <a16:creationId xmlns:a16="http://schemas.microsoft.com/office/drawing/2014/main" id="{E2778B05-DD36-C326-4009-BE795A069C08}"/>
              </a:ext>
              <a:ext uri="{C183D7F6-B498-43B3-948B-1728B52AA6E4}">
                <adec:decorative xmlns:adec="http://schemas.microsoft.com/office/drawing/2017/decorative" val="1"/>
              </a:ext>
            </a:extLst>
          </p:cNvPr>
          <p:cNvSpPr>
            <a:spLocks noGrp="1"/>
          </p:cNvSpPr>
          <p:nvPr>
            <p:ph type="body" sz="quarter" idx="160" hasCustomPrompt="1"/>
          </p:nvPr>
        </p:nvSpPr>
        <p:spPr>
          <a:xfrm>
            <a:off x="4390507" y="2867960"/>
            <a:ext cx="3394315" cy="91348"/>
          </a:xfrm>
          <a:prstGeom prst="roundRect">
            <a:avLst>
              <a:gd name="adj" fmla="val 50000"/>
            </a:avLst>
          </a:prstGeom>
          <a:solidFill>
            <a:schemeClr val="accent2"/>
          </a:solidFill>
        </p:spPr>
        <p:txBody>
          <a:bodyPr/>
          <a:lstStyle>
            <a:lvl1pPr>
              <a:defRPr sz="100" b="0" i="0">
                <a:solidFill>
                  <a:schemeClr val="tx1"/>
                </a:solidFill>
              </a:defRPr>
            </a:lvl1pPr>
          </a:lstStyle>
          <a:p>
            <a:pPr lvl="0"/>
            <a:r>
              <a:rPr lang="en-US"/>
              <a:t>\</a:t>
            </a:r>
          </a:p>
        </p:txBody>
      </p:sp>
      <p:sp>
        <p:nvSpPr>
          <p:cNvPr id="20" name="Text Placeholder 5">
            <a:extLst>
              <a:ext uri="{FF2B5EF4-FFF2-40B4-BE49-F238E27FC236}">
                <a16:creationId xmlns:a16="http://schemas.microsoft.com/office/drawing/2014/main" id="{73369179-073B-5867-9B62-F004DECD30ED}"/>
              </a:ext>
              <a:ext uri="{C183D7F6-B498-43B3-948B-1728B52AA6E4}">
                <adec:decorative xmlns:adec="http://schemas.microsoft.com/office/drawing/2017/decorative" val="1"/>
              </a:ext>
            </a:extLst>
          </p:cNvPr>
          <p:cNvSpPr>
            <a:spLocks noGrp="1"/>
          </p:cNvSpPr>
          <p:nvPr>
            <p:ph type="body" sz="quarter" idx="161" hasCustomPrompt="1"/>
          </p:nvPr>
        </p:nvSpPr>
        <p:spPr>
          <a:xfrm>
            <a:off x="8284126" y="2867960"/>
            <a:ext cx="3394315" cy="91348"/>
          </a:xfrm>
          <a:prstGeom prst="roundRect">
            <a:avLst>
              <a:gd name="adj" fmla="val 50000"/>
            </a:avLst>
          </a:prstGeom>
          <a:solidFill>
            <a:schemeClr val="accent5"/>
          </a:solidFill>
        </p:spPr>
        <p:txBody>
          <a:bodyPr/>
          <a:lstStyle>
            <a:lvl1pPr>
              <a:defRPr sz="100" b="0" i="0">
                <a:solidFill>
                  <a:schemeClr val="tx1"/>
                </a:solidFill>
              </a:defRPr>
            </a:lvl1pPr>
          </a:lstStyle>
          <a:p>
            <a:pPr lvl="0"/>
            <a:r>
              <a:rPr lang="en-US"/>
              <a:t>\</a:t>
            </a:r>
          </a:p>
        </p:txBody>
      </p:sp>
      <p:sp>
        <p:nvSpPr>
          <p:cNvPr id="22" name="Picture Placeholder 57">
            <a:extLst>
              <a:ext uri="{FF2B5EF4-FFF2-40B4-BE49-F238E27FC236}">
                <a16:creationId xmlns:a16="http://schemas.microsoft.com/office/drawing/2014/main" id="{9F68DF72-8ACB-9123-E66B-7E10F5065C97}"/>
              </a:ext>
              <a:ext uri="{C183D7F6-B498-43B3-948B-1728B52AA6E4}">
                <adec:decorative xmlns:adec="http://schemas.microsoft.com/office/drawing/2017/decorative" val="1"/>
              </a:ext>
            </a:extLst>
          </p:cNvPr>
          <p:cNvSpPr>
            <a:spLocks noGrp="1"/>
          </p:cNvSpPr>
          <p:nvPr>
            <p:ph type="pic" sz="quarter" idx="163" hasCustomPrompt="1"/>
          </p:nvPr>
        </p:nvSpPr>
        <p:spPr>
          <a:xfrm>
            <a:off x="4399651" y="1970703"/>
            <a:ext cx="691967" cy="691967"/>
          </a:xfrm>
        </p:spPr>
        <p:txBody>
          <a:bodyPr tIns="137160" bIns="640080" anchor="ctr" anchorCtr="0"/>
          <a:lstStyle>
            <a:lvl1pPr algn="ctr">
              <a:defRPr sz="1100" b="0" i="0">
                <a:solidFill>
                  <a:schemeClr val="tx1"/>
                </a:solidFill>
              </a:defRPr>
            </a:lvl1pPr>
          </a:lstStyle>
          <a:p>
            <a:r>
              <a:rPr lang="en-US"/>
              <a:t>icon</a:t>
            </a:r>
          </a:p>
        </p:txBody>
      </p:sp>
      <p:sp>
        <p:nvSpPr>
          <p:cNvPr id="23" name="Text Placeholder 29">
            <a:extLst>
              <a:ext uri="{FF2B5EF4-FFF2-40B4-BE49-F238E27FC236}">
                <a16:creationId xmlns:a16="http://schemas.microsoft.com/office/drawing/2014/main" id="{3B278C7F-3705-91F8-D13C-7F4FB714D6B3}"/>
              </a:ext>
            </a:extLst>
          </p:cNvPr>
          <p:cNvSpPr>
            <a:spLocks noGrp="1"/>
          </p:cNvSpPr>
          <p:nvPr>
            <p:ph type="body" sz="quarter" idx="164" hasCustomPrompt="1"/>
          </p:nvPr>
        </p:nvSpPr>
        <p:spPr>
          <a:xfrm>
            <a:off x="5279834" y="1875999"/>
            <a:ext cx="2446847" cy="887257"/>
          </a:xfrm>
        </p:spPr>
        <p:txBody>
          <a:bodyPr anchor="b" anchorCtr="0"/>
          <a:lstStyle>
            <a:lvl1pPr algn="l">
              <a:lnSpc>
                <a:spcPct val="85000"/>
              </a:lnSpc>
              <a:defRPr sz="2000" b="0" i="0">
                <a:solidFill>
                  <a:schemeClr val="tx1"/>
                </a:solidFill>
              </a:defRPr>
            </a:lvl1pPr>
            <a:lvl2pPr marL="117475" indent="-111125" algn="l">
              <a:lnSpc>
                <a:spcPct val="90000"/>
              </a:lnSpc>
              <a:spcBef>
                <a:spcPts val="900"/>
              </a:spcBef>
              <a:buFont typeface="System Font Regular"/>
              <a:buChar char="–"/>
              <a:tabLst/>
              <a:defRPr sz="1100"/>
            </a:lvl2pPr>
          </a:lstStyle>
          <a:p>
            <a:pPr lvl="0"/>
            <a:r>
              <a:rPr lang="en-US"/>
              <a:t>Click to add headline text</a:t>
            </a:r>
          </a:p>
        </p:txBody>
      </p:sp>
      <p:sp>
        <p:nvSpPr>
          <p:cNvPr id="28" name="Text Placeholder 29">
            <a:extLst>
              <a:ext uri="{FF2B5EF4-FFF2-40B4-BE49-F238E27FC236}">
                <a16:creationId xmlns:a16="http://schemas.microsoft.com/office/drawing/2014/main" id="{3DBC9086-E38A-4941-A8B6-54B90C20DF48}"/>
              </a:ext>
            </a:extLst>
          </p:cNvPr>
          <p:cNvSpPr>
            <a:spLocks noGrp="1"/>
          </p:cNvSpPr>
          <p:nvPr>
            <p:ph type="body" sz="quarter" idx="169" hasCustomPrompt="1"/>
          </p:nvPr>
        </p:nvSpPr>
        <p:spPr>
          <a:xfrm>
            <a:off x="4390507" y="3168716"/>
            <a:ext cx="3317886" cy="1935917"/>
          </a:xfrm>
        </p:spPr>
        <p:txBody>
          <a:bodyPr/>
          <a:lstStyle>
            <a:lvl1pPr algn="l">
              <a:spcBef>
                <a:spcPts val="600"/>
              </a:spcBef>
              <a:defRPr sz="1400" b="0" i="0">
                <a:solidFill>
                  <a:schemeClr val="tx1"/>
                </a:solidFill>
              </a:defRPr>
            </a:lvl1pPr>
            <a:lvl2pPr marL="187325" indent="-171450" algn="l">
              <a:lnSpc>
                <a:spcPct val="90000"/>
              </a:lnSpc>
              <a:spcBef>
                <a:spcPts val="300"/>
              </a:spcBef>
              <a:buFont typeface="Arial" panose="020B0604020202020204" pitchFamily="34" charset="0"/>
              <a:buChar char="•"/>
              <a:tabLst/>
              <a:defRPr lang="en-US" sz="1200" b="0" i="0" kern="1200" dirty="0">
                <a:solidFill>
                  <a:schemeClr val="tx1"/>
                </a:solidFill>
                <a:latin typeface="Century Gothic" panose="020B0502020202020204" pitchFamily="34" charset="0"/>
                <a:ea typeface="+mn-ea"/>
                <a:cs typeface="+mn-cs"/>
              </a:defRPr>
            </a:lvl2pPr>
          </a:lstStyle>
          <a:p>
            <a:pPr lvl="0"/>
            <a:r>
              <a:rPr lang="en-US"/>
              <a:t>Click to edit text</a:t>
            </a:r>
          </a:p>
          <a:p>
            <a:pPr marL="185738" lvl="1" indent="-169863" algn="l" defTabSz="914400" rtl="0" eaLnBrk="1" latinLnBrk="0" hangingPunct="1">
              <a:lnSpc>
                <a:spcPct val="90000"/>
              </a:lnSpc>
              <a:spcBef>
                <a:spcPts val="300"/>
              </a:spcBef>
              <a:spcAft>
                <a:spcPts val="0"/>
              </a:spcAft>
              <a:buFont typeface="Arial" panose="020B0604020202020204" pitchFamily="34" charset="0"/>
              <a:buChar char="•"/>
              <a:tabLst/>
            </a:pPr>
            <a:r>
              <a:rPr lang="en-US"/>
              <a:t>Second level</a:t>
            </a:r>
          </a:p>
        </p:txBody>
      </p:sp>
      <p:sp>
        <p:nvSpPr>
          <p:cNvPr id="24" name="Picture Placeholder 57">
            <a:extLst>
              <a:ext uri="{FF2B5EF4-FFF2-40B4-BE49-F238E27FC236}">
                <a16:creationId xmlns:a16="http://schemas.microsoft.com/office/drawing/2014/main" id="{83BE3E40-B602-645E-9FA9-01675606D0CD}"/>
              </a:ext>
              <a:ext uri="{C183D7F6-B498-43B3-948B-1728B52AA6E4}">
                <adec:decorative xmlns:adec="http://schemas.microsoft.com/office/drawing/2017/decorative" val="1"/>
              </a:ext>
            </a:extLst>
          </p:cNvPr>
          <p:cNvSpPr>
            <a:spLocks noGrp="1"/>
          </p:cNvSpPr>
          <p:nvPr>
            <p:ph type="pic" sz="quarter" idx="165" hasCustomPrompt="1"/>
          </p:nvPr>
        </p:nvSpPr>
        <p:spPr>
          <a:xfrm>
            <a:off x="8285851" y="1970703"/>
            <a:ext cx="691967" cy="691967"/>
          </a:xfrm>
        </p:spPr>
        <p:txBody>
          <a:bodyPr tIns="137160" bIns="640080" anchor="ctr" anchorCtr="0"/>
          <a:lstStyle>
            <a:lvl1pPr algn="ctr">
              <a:defRPr sz="1100" b="0" i="0">
                <a:solidFill>
                  <a:schemeClr val="tx1"/>
                </a:solidFill>
              </a:defRPr>
            </a:lvl1pPr>
          </a:lstStyle>
          <a:p>
            <a:r>
              <a:rPr lang="en-US"/>
              <a:t>icon</a:t>
            </a:r>
          </a:p>
        </p:txBody>
      </p:sp>
      <p:sp>
        <p:nvSpPr>
          <p:cNvPr id="25" name="Text Placeholder 29">
            <a:extLst>
              <a:ext uri="{FF2B5EF4-FFF2-40B4-BE49-F238E27FC236}">
                <a16:creationId xmlns:a16="http://schemas.microsoft.com/office/drawing/2014/main" id="{D2B3D29C-23EA-178B-C505-D52FF85E521A}"/>
              </a:ext>
            </a:extLst>
          </p:cNvPr>
          <p:cNvSpPr>
            <a:spLocks noGrp="1"/>
          </p:cNvSpPr>
          <p:nvPr>
            <p:ph type="body" sz="quarter" idx="166" hasCustomPrompt="1"/>
          </p:nvPr>
        </p:nvSpPr>
        <p:spPr>
          <a:xfrm>
            <a:off x="9166034" y="1875999"/>
            <a:ext cx="2446847" cy="887257"/>
          </a:xfrm>
        </p:spPr>
        <p:txBody>
          <a:bodyPr anchor="b" anchorCtr="0"/>
          <a:lstStyle>
            <a:lvl1pPr algn="l">
              <a:lnSpc>
                <a:spcPct val="85000"/>
              </a:lnSpc>
              <a:defRPr sz="2000" b="0" i="0">
                <a:solidFill>
                  <a:schemeClr val="tx1"/>
                </a:solidFill>
              </a:defRPr>
            </a:lvl1pPr>
            <a:lvl2pPr marL="117475" indent="-111125" algn="l">
              <a:lnSpc>
                <a:spcPct val="90000"/>
              </a:lnSpc>
              <a:spcBef>
                <a:spcPts val="900"/>
              </a:spcBef>
              <a:buFont typeface="System Font Regular"/>
              <a:buChar char="–"/>
              <a:tabLst/>
              <a:defRPr sz="1100"/>
            </a:lvl2pPr>
          </a:lstStyle>
          <a:p>
            <a:pPr lvl="0"/>
            <a:r>
              <a:rPr lang="en-US"/>
              <a:t>Click to add headline text</a:t>
            </a:r>
          </a:p>
        </p:txBody>
      </p:sp>
      <p:sp>
        <p:nvSpPr>
          <p:cNvPr id="29" name="Text Placeholder 29">
            <a:extLst>
              <a:ext uri="{FF2B5EF4-FFF2-40B4-BE49-F238E27FC236}">
                <a16:creationId xmlns:a16="http://schemas.microsoft.com/office/drawing/2014/main" id="{8EC97941-4F4C-4E4D-9EBA-A38318888578}"/>
              </a:ext>
            </a:extLst>
          </p:cNvPr>
          <p:cNvSpPr>
            <a:spLocks noGrp="1"/>
          </p:cNvSpPr>
          <p:nvPr>
            <p:ph type="body" sz="quarter" idx="170" hasCustomPrompt="1"/>
          </p:nvPr>
        </p:nvSpPr>
        <p:spPr>
          <a:xfrm>
            <a:off x="8294995" y="3172775"/>
            <a:ext cx="3317886" cy="1935917"/>
          </a:xfrm>
        </p:spPr>
        <p:txBody>
          <a:bodyPr/>
          <a:lstStyle>
            <a:lvl1pPr algn="l">
              <a:spcBef>
                <a:spcPts val="600"/>
              </a:spcBef>
              <a:defRPr sz="1400" b="0" i="0">
                <a:solidFill>
                  <a:schemeClr val="tx1"/>
                </a:solidFill>
              </a:defRPr>
            </a:lvl1pPr>
            <a:lvl2pPr marL="187325" indent="-171450" algn="l">
              <a:lnSpc>
                <a:spcPct val="90000"/>
              </a:lnSpc>
              <a:spcBef>
                <a:spcPts val="300"/>
              </a:spcBef>
              <a:buFont typeface="Arial" panose="020B0604020202020204" pitchFamily="34" charset="0"/>
              <a:buChar char="•"/>
              <a:tabLst/>
              <a:defRPr lang="en-US" sz="1200" b="0" i="0" kern="1200" dirty="0">
                <a:solidFill>
                  <a:schemeClr val="tx1"/>
                </a:solidFill>
                <a:latin typeface="Century Gothic" panose="020B0502020202020204" pitchFamily="34" charset="0"/>
                <a:ea typeface="+mn-ea"/>
                <a:cs typeface="+mn-cs"/>
              </a:defRPr>
            </a:lvl2pPr>
          </a:lstStyle>
          <a:p>
            <a:pPr lvl="0"/>
            <a:r>
              <a:rPr lang="en-US"/>
              <a:t>Click to edit text</a:t>
            </a:r>
          </a:p>
          <a:p>
            <a:pPr marL="185738" lvl="1" indent="-169863" algn="l" defTabSz="914400" rtl="0" eaLnBrk="1" latinLnBrk="0" hangingPunct="1">
              <a:lnSpc>
                <a:spcPct val="90000"/>
              </a:lnSpc>
              <a:spcBef>
                <a:spcPts val="300"/>
              </a:spcBef>
              <a:spcAft>
                <a:spcPts val="0"/>
              </a:spcAft>
              <a:buFont typeface="Arial" panose="020B0604020202020204" pitchFamily="34" charset="0"/>
              <a:buChar char="•"/>
              <a:tabLst/>
            </a:pPr>
            <a:r>
              <a:rPr lang="en-US"/>
              <a:t>Second level</a:t>
            </a:r>
          </a:p>
        </p:txBody>
      </p:sp>
      <p:pic>
        <p:nvPicPr>
          <p:cNvPr id="3" name="Graphic 2">
            <a:extLst>
              <a:ext uri="{FF2B5EF4-FFF2-40B4-BE49-F238E27FC236}">
                <a16:creationId xmlns:a16="http://schemas.microsoft.com/office/drawing/2014/main" id="{1B55EE1F-7C49-1AD4-DAE8-8390E180635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2375" y="6161241"/>
            <a:ext cx="1140079" cy="602868"/>
          </a:xfrm>
          <a:prstGeom prst="rect">
            <a:avLst/>
          </a:prstGeom>
        </p:spPr>
      </p:pic>
      <p:sp>
        <p:nvSpPr>
          <p:cNvPr id="17" name="Footer Placeholder 16">
            <a:extLst>
              <a:ext uri="{FF2B5EF4-FFF2-40B4-BE49-F238E27FC236}">
                <a16:creationId xmlns:a16="http://schemas.microsoft.com/office/drawing/2014/main" id="{97F7204D-65A2-F9A0-7F4B-D229CE3735FF}"/>
              </a:ext>
            </a:extLst>
          </p:cNvPr>
          <p:cNvSpPr>
            <a:spLocks noGrp="1"/>
          </p:cNvSpPr>
          <p:nvPr>
            <p:ph type="ftr" sz="quarter" idx="15"/>
          </p:nvPr>
        </p:nvSpPr>
        <p:spPr/>
        <p:txBody>
          <a:bodyPr/>
          <a:lstStyle/>
          <a:p>
            <a:r>
              <a:rPr lang="en-US"/>
              <a:t>© Teladoc Health, Inc. All rights reserved.</a:t>
            </a:r>
          </a:p>
        </p:txBody>
      </p:sp>
      <p:sp>
        <p:nvSpPr>
          <p:cNvPr id="18" name="Slide Number Placeholder 17">
            <a:extLst>
              <a:ext uri="{FF2B5EF4-FFF2-40B4-BE49-F238E27FC236}">
                <a16:creationId xmlns:a16="http://schemas.microsoft.com/office/drawing/2014/main" id="{19A0B1C0-71BC-C877-9EC3-E4547D024E82}"/>
              </a:ext>
            </a:extLst>
          </p:cNvPr>
          <p:cNvSpPr>
            <a:spLocks noGrp="1"/>
          </p:cNvSpPr>
          <p:nvPr>
            <p:ph type="sldNum" sz="quarter" idx="16"/>
          </p:nvPr>
        </p:nvSpPr>
        <p:spPr/>
        <p:txBody>
          <a:bodyPr/>
          <a:lstStyle/>
          <a:p>
            <a:fld id="{A82C3BC0-3EBF-3C4C-A3D8-795624EBC6AA}" type="slidenum">
              <a:rPr lang="en-US" smtClean="0"/>
              <a:pPr/>
              <a:t>‹#›</a:t>
            </a:fld>
            <a:endParaRPr lang="en-US"/>
          </a:p>
        </p:txBody>
      </p:sp>
    </p:spTree>
    <p:extLst>
      <p:ext uri="{BB962C8B-B14F-4D97-AF65-F5344CB8AC3E}">
        <p14:creationId xmlns:p14="http://schemas.microsoft.com/office/powerpoint/2010/main" val="337220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Process 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3F2266-9B3E-1145-96F7-5466A678D664}"/>
              </a:ext>
            </a:extLst>
          </p:cNvPr>
          <p:cNvSpPr>
            <a:spLocks noGrp="1"/>
          </p:cNvSpPr>
          <p:nvPr>
            <p:ph type="title" hasCustomPrompt="1"/>
          </p:nvPr>
        </p:nvSpPr>
        <p:spPr>
          <a:xfrm>
            <a:off x="496888" y="489252"/>
            <a:ext cx="9768341" cy="328304"/>
          </a:xfrm>
        </p:spPr>
        <p:txBody>
          <a:bodyPr/>
          <a:lstStyle/>
          <a:p>
            <a:r>
              <a:rPr lang="en-US"/>
              <a:t>Click to edit title style</a:t>
            </a:r>
          </a:p>
        </p:txBody>
      </p:sp>
      <p:sp>
        <p:nvSpPr>
          <p:cNvPr id="4" name="Text Placeholder 7">
            <a:extLst>
              <a:ext uri="{FF2B5EF4-FFF2-40B4-BE49-F238E27FC236}">
                <a16:creationId xmlns:a16="http://schemas.microsoft.com/office/drawing/2014/main" id="{88BB058D-3A68-0F23-EB49-0368A3CA07AD}"/>
              </a:ext>
            </a:extLst>
          </p:cNvPr>
          <p:cNvSpPr>
            <a:spLocks noGrp="1"/>
          </p:cNvSpPr>
          <p:nvPr>
            <p:ph type="body" sz="quarter" idx="13" hasCustomPrompt="1"/>
          </p:nvPr>
        </p:nvSpPr>
        <p:spPr>
          <a:xfrm>
            <a:off x="496888" y="874621"/>
            <a:ext cx="9768341" cy="327025"/>
          </a:xfrm>
        </p:spPr>
        <p:txBody>
          <a:bodyPr/>
          <a:lstStyle>
            <a:lvl1pPr>
              <a:defRPr sz="1400" b="0" cap="all" baseline="0">
                <a:solidFill>
                  <a:schemeClr val="accent1"/>
                </a:solidFill>
              </a:defRPr>
            </a:lvl1pPr>
          </a:lstStyle>
          <a:p>
            <a:pPr lvl="0"/>
            <a:r>
              <a:rPr lang="en-US"/>
              <a:t>Click to edit text styles</a:t>
            </a:r>
          </a:p>
        </p:txBody>
      </p:sp>
      <p:grpSp>
        <p:nvGrpSpPr>
          <p:cNvPr id="6" name="Group 5">
            <a:extLst>
              <a:ext uri="{FF2B5EF4-FFF2-40B4-BE49-F238E27FC236}">
                <a16:creationId xmlns:a16="http://schemas.microsoft.com/office/drawing/2014/main" id="{78A7D76D-4DB9-C83C-1159-2358081AFBEF}"/>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8" name="Straight Connector 7">
              <a:extLst>
                <a:ext uri="{FF2B5EF4-FFF2-40B4-BE49-F238E27FC236}">
                  <a16:creationId xmlns:a16="http://schemas.microsoft.com/office/drawing/2014/main" id="{724FBEE0-1BD7-B9CF-E95B-6CE033FD06C4}"/>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06144A0-EBA2-6F57-F2E3-BD429B100C6A}"/>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2D8F071-745C-256A-9795-FB045AF51925}"/>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D3F11C8-BAAC-2300-D62C-9B17D0AFB05A}"/>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3356AD-520C-25B7-F946-E8B65AA0BEA4}"/>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0" name="Text Placeholder 29">
            <a:extLst>
              <a:ext uri="{FF2B5EF4-FFF2-40B4-BE49-F238E27FC236}">
                <a16:creationId xmlns:a16="http://schemas.microsoft.com/office/drawing/2014/main" id="{F34A0480-CEE7-52FC-111A-46989EE32959}"/>
              </a:ext>
            </a:extLst>
          </p:cNvPr>
          <p:cNvSpPr>
            <a:spLocks noGrp="1"/>
          </p:cNvSpPr>
          <p:nvPr>
            <p:ph type="body" sz="quarter" idx="162" hasCustomPrompt="1"/>
          </p:nvPr>
        </p:nvSpPr>
        <p:spPr>
          <a:xfrm>
            <a:off x="495134" y="1616180"/>
            <a:ext cx="2048256" cy="887257"/>
          </a:xfrm>
        </p:spPr>
        <p:txBody>
          <a:bodyPr anchor="b" anchorCtr="0"/>
          <a:lstStyle>
            <a:lvl1pPr algn="l">
              <a:lnSpc>
                <a:spcPct val="85000"/>
              </a:lnSpc>
              <a:defRPr sz="2000" b="0" i="0">
                <a:solidFill>
                  <a:schemeClr val="tx1"/>
                </a:solidFill>
              </a:defRPr>
            </a:lvl1pPr>
            <a:lvl2pPr marL="117475" indent="-111125" algn="l">
              <a:lnSpc>
                <a:spcPct val="90000"/>
              </a:lnSpc>
              <a:spcBef>
                <a:spcPts val="900"/>
              </a:spcBef>
              <a:buFont typeface="System Font Regular"/>
              <a:buChar char="–"/>
              <a:tabLst/>
              <a:defRPr sz="1100"/>
            </a:lvl2pPr>
          </a:lstStyle>
          <a:p>
            <a:pPr lvl="0"/>
            <a:r>
              <a:rPr lang="en-US"/>
              <a:t>Click to add text  </a:t>
            </a:r>
          </a:p>
        </p:txBody>
      </p:sp>
      <p:sp>
        <p:nvSpPr>
          <p:cNvPr id="2" name="Text Placeholder 29">
            <a:extLst>
              <a:ext uri="{FF2B5EF4-FFF2-40B4-BE49-F238E27FC236}">
                <a16:creationId xmlns:a16="http://schemas.microsoft.com/office/drawing/2014/main" id="{FAFE2103-E36E-B542-1B9A-90B992F61083}"/>
              </a:ext>
            </a:extLst>
          </p:cNvPr>
          <p:cNvSpPr>
            <a:spLocks noGrp="1"/>
          </p:cNvSpPr>
          <p:nvPr>
            <p:ph type="body" sz="quarter" idx="149" hasCustomPrompt="1"/>
          </p:nvPr>
        </p:nvSpPr>
        <p:spPr>
          <a:xfrm>
            <a:off x="524321" y="2908897"/>
            <a:ext cx="2048256" cy="1935917"/>
          </a:xfrm>
        </p:spPr>
        <p:txBody>
          <a:bodyPr/>
          <a:lstStyle>
            <a:lvl1pPr algn="l">
              <a:spcBef>
                <a:spcPts val="600"/>
              </a:spcBef>
              <a:defRPr sz="1400" b="0" i="0">
                <a:solidFill>
                  <a:schemeClr val="tx1"/>
                </a:solidFill>
              </a:defRPr>
            </a:lvl1pPr>
            <a:lvl2pPr marL="177800" indent="-171450" algn="l">
              <a:lnSpc>
                <a:spcPct val="90000"/>
              </a:lnSpc>
              <a:spcBef>
                <a:spcPts val="300"/>
              </a:spcBef>
              <a:buFont typeface="Arial" panose="020B0604020202020204" pitchFamily="34" charset="0"/>
              <a:buChar char="•"/>
              <a:tabLst/>
              <a:defRPr sz="1200" b="0" i="0">
                <a:solidFill>
                  <a:schemeClr val="tx1"/>
                </a:solidFill>
              </a:defRPr>
            </a:lvl2pPr>
          </a:lstStyle>
          <a:p>
            <a:pPr lvl="0"/>
            <a:r>
              <a:rPr lang="en-US"/>
              <a:t>Click to edit text</a:t>
            </a:r>
          </a:p>
          <a:p>
            <a:pPr lvl="1"/>
            <a:r>
              <a:rPr lang="en-US"/>
              <a:t>Second level</a:t>
            </a:r>
          </a:p>
        </p:txBody>
      </p:sp>
      <p:sp>
        <p:nvSpPr>
          <p:cNvPr id="22" name="Text Placeholder 29">
            <a:extLst>
              <a:ext uri="{FF2B5EF4-FFF2-40B4-BE49-F238E27FC236}">
                <a16:creationId xmlns:a16="http://schemas.microsoft.com/office/drawing/2014/main" id="{C054887A-6579-B8E9-7786-F14E57E886F8}"/>
              </a:ext>
            </a:extLst>
          </p:cNvPr>
          <p:cNvSpPr>
            <a:spLocks noGrp="1"/>
          </p:cNvSpPr>
          <p:nvPr>
            <p:ph type="body" sz="quarter" idx="169" hasCustomPrompt="1"/>
          </p:nvPr>
        </p:nvSpPr>
        <p:spPr>
          <a:xfrm>
            <a:off x="2779895" y="1616180"/>
            <a:ext cx="2048256" cy="887257"/>
          </a:xfrm>
        </p:spPr>
        <p:txBody>
          <a:bodyPr anchor="b" anchorCtr="0"/>
          <a:lstStyle>
            <a:lvl1pPr algn="l">
              <a:lnSpc>
                <a:spcPct val="85000"/>
              </a:lnSpc>
              <a:defRPr sz="2000" b="0" i="0">
                <a:solidFill>
                  <a:schemeClr val="tx1"/>
                </a:solidFill>
              </a:defRPr>
            </a:lvl1pPr>
            <a:lvl2pPr marL="117475" indent="-111125" algn="l">
              <a:lnSpc>
                <a:spcPct val="90000"/>
              </a:lnSpc>
              <a:spcBef>
                <a:spcPts val="900"/>
              </a:spcBef>
              <a:buFont typeface="System Font Regular"/>
              <a:buChar char="–"/>
              <a:tabLst/>
              <a:defRPr sz="1100"/>
            </a:lvl2pPr>
          </a:lstStyle>
          <a:p>
            <a:pPr lvl="0"/>
            <a:r>
              <a:rPr lang="en-US"/>
              <a:t>Click to add text  </a:t>
            </a:r>
          </a:p>
        </p:txBody>
      </p:sp>
      <p:sp>
        <p:nvSpPr>
          <p:cNvPr id="9" name="Text Placeholder 5">
            <a:extLst>
              <a:ext uri="{FF2B5EF4-FFF2-40B4-BE49-F238E27FC236}">
                <a16:creationId xmlns:a16="http://schemas.microsoft.com/office/drawing/2014/main" id="{C12FA0EB-8E1B-77ED-B6C9-4DD343249EE7}"/>
              </a:ext>
              <a:ext uri="{C183D7F6-B498-43B3-948B-1728B52AA6E4}">
                <adec:decorative xmlns:adec="http://schemas.microsoft.com/office/drawing/2017/decorative" val="1"/>
              </a:ext>
            </a:extLst>
          </p:cNvPr>
          <p:cNvSpPr>
            <a:spLocks noGrp="1"/>
          </p:cNvSpPr>
          <p:nvPr>
            <p:ph type="body" sz="quarter" idx="159" hasCustomPrompt="1"/>
          </p:nvPr>
        </p:nvSpPr>
        <p:spPr>
          <a:xfrm>
            <a:off x="496888" y="2608141"/>
            <a:ext cx="2075688" cy="91348"/>
          </a:xfrm>
          <a:prstGeom prst="roundRect">
            <a:avLst>
              <a:gd name="adj" fmla="val 50000"/>
            </a:avLst>
          </a:prstGeom>
          <a:solidFill>
            <a:schemeClr val="accent1"/>
          </a:solidFill>
        </p:spPr>
        <p:txBody>
          <a:bodyPr/>
          <a:lstStyle>
            <a:lvl1pPr>
              <a:defRPr sz="100" b="0" i="0">
                <a:solidFill>
                  <a:schemeClr val="bg1">
                    <a:alpha val="0"/>
                  </a:schemeClr>
                </a:solidFill>
              </a:defRPr>
            </a:lvl1pPr>
          </a:lstStyle>
          <a:p>
            <a:pPr lvl="0"/>
            <a:r>
              <a:rPr lang="en-US"/>
              <a:t>\</a:t>
            </a:r>
          </a:p>
        </p:txBody>
      </p:sp>
      <p:sp>
        <p:nvSpPr>
          <p:cNvPr id="36" name="Text Placeholder 29">
            <a:extLst>
              <a:ext uri="{FF2B5EF4-FFF2-40B4-BE49-F238E27FC236}">
                <a16:creationId xmlns:a16="http://schemas.microsoft.com/office/drawing/2014/main" id="{A5C5A73D-B894-70B2-166F-680DD92CAF56}"/>
              </a:ext>
            </a:extLst>
          </p:cNvPr>
          <p:cNvSpPr>
            <a:spLocks noGrp="1"/>
          </p:cNvSpPr>
          <p:nvPr>
            <p:ph type="body" sz="quarter" idx="179" hasCustomPrompt="1"/>
          </p:nvPr>
        </p:nvSpPr>
        <p:spPr>
          <a:xfrm>
            <a:off x="2807327" y="2908897"/>
            <a:ext cx="2048256" cy="1935917"/>
          </a:xfrm>
        </p:spPr>
        <p:txBody>
          <a:bodyPr/>
          <a:lstStyle>
            <a:lvl1pPr algn="l">
              <a:spcBef>
                <a:spcPts val="600"/>
              </a:spcBef>
              <a:defRPr sz="1400" b="0" i="0">
                <a:solidFill>
                  <a:schemeClr val="tx1"/>
                </a:solidFill>
              </a:defRPr>
            </a:lvl1pPr>
            <a:lvl2pPr marL="177800" indent="-171450" algn="l">
              <a:lnSpc>
                <a:spcPct val="90000"/>
              </a:lnSpc>
              <a:spcBef>
                <a:spcPts val="300"/>
              </a:spcBef>
              <a:buFont typeface="Arial" panose="020B0604020202020204" pitchFamily="34" charset="0"/>
              <a:buChar char="•"/>
              <a:tabLst/>
              <a:defRPr sz="1200" b="0" i="0">
                <a:solidFill>
                  <a:schemeClr val="tx1"/>
                </a:solidFill>
              </a:defRPr>
            </a:lvl2pPr>
          </a:lstStyle>
          <a:p>
            <a:pPr lvl="0"/>
            <a:r>
              <a:rPr lang="en-US"/>
              <a:t>Click to edit text</a:t>
            </a:r>
          </a:p>
          <a:p>
            <a:pPr lvl="1"/>
            <a:r>
              <a:rPr lang="en-US"/>
              <a:t>Second level</a:t>
            </a:r>
          </a:p>
        </p:txBody>
      </p:sp>
      <p:sp>
        <p:nvSpPr>
          <p:cNvPr id="10" name="Text Placeholder 5">
            <a:extLst>
              <a:ext uri="{FF2B5EF4-FFF2-40B4-BE49-F238E27FC236}">
                <a16:creationId xmlns:a16="http://schemas.microsoft.com/office/drawing/2014/main" id="{452FE19F-ECFF-D425-437D-816764815148}"/>
              </a:ext>
              <a:ext uri="{C183D7F6-B498-43B3-948B-1728B52AA6E4}">
                <adec:decorative xmlns:adec="http://schemas.microsoft.com/office/drawing/2017/decorative" val="1"/>
              </a:ext>
            </a:extLst>
          </p:cNvPr>
          <p:cNvSpPr>
            <a:spLocks noGrp="1"/>
          </p:cNvSpPr>
          <p:nvPr>
            <p:ph type="body" sz="quarter" idx="160" hasCustomPrompt="1"/>
          </p:nvPr>
        </p:nvSpPr>
        <p:spPr>
          <a:xfrm>
            <a:off x="2771697" y="2608141"/>
            <a:ext cx="2075688" cy="91348"/>
          </a:xfrm>
          <a:prstGeom prst="roundRect">
            <a:avLst>
              <a:gd name="adj" fmla="val 50000"/>
            </a:avLst>
          </a:prstGeom>
          <a:solidFill>
            <a:schemeClr val="accent2"/>
          </a:solidFill>
        </p:spPr>
        <p:txBody>
          <a:bodyPr/>
          <a:lstStyle>
            <a:lvl1pPr>
              <a:defRPr sz="100" b="0" i="0">
                <a:solidFill>
                  <a:schemeClr val="bg1">
                    <a:alpha val="0"/>
                  </a:schemeClr>
                </a:solidFill>
              </a:defRPr>
            </a:lvl1pPr>
          </a:lstStyle>
          <a:p>
            <a:pPr lvl="0"/>
            <a:r>
              <a:rPr lang="en-US"/>
              <a:t>\</a:t>
            </a:r>
          </a:p>
        </p:txBody>
      </p:sp>
      <p:sp>
        <p:nvSpPr>
          <p:cNvPr id="23" name="Text Placeholder 29">
            <a:extLst>
              <a:ext uri="{FF2B5EF4-FFF2-40B4-BE49-F238E27FC236}">
                <a16:creationId xmlns:a16="http://schemas.microsoft.com/office/drawing/2014/main" id="{4D4A2B8C-30B2-1C0A-9DBB-E8573EC04FE0}"/>
              </a:ext>
            </a:extLst>
          </p:cNvPr>
          <p:cNvSpPr>
            <a:spLocks noGrp="1"/>
          </p:cNvSpPr>
          <p:nvPr>
            <p:ph type="body" sz="quarter" idx="170" hasCustomPrompt="1"/>
          </p:nvPr>
        </p:nvSpPr>
        <p:spPr>
          <a:xfrm>
            <a:off x="5056600" y="1616180"/>
            <a:ext cx="2048256" cy="887257"/>
          </a:xfrm>
        </p:spPr>
        <p:txBody>
          <a:bodyPr anchor="b" anchorCtr="0"/>
          <a:lstStyle>
            <a:lvl1pPr algn="l">
              <a:lnSpc>
                <a:spcPct val="85000"/>
              </a:lnSpc>
              <a:defRPr sz="2000" b="0" i="0">
                <a:solidFill>
                  <a:schemeClr val="tx1"/>
                </a:solidFill>
              </a:defRPr>
            </a:lvl1pPr>
            <a:lvl2pPr marL="117475" indent="-111125" algn="l">
              <a:lnSpc>
                <a:spcPct val="90000"/>
              </a:lnSpc>
              <a:spcBef>
                <a:spcPts val="900"/>
              </a:spcBef>
              <a:buFont typeface="System Font Regular"/>
              <a:buChar char="–"/>
              <a:tabLst/>
              <a:defRPr sz="1100"/>
            </a:lvl2pPr>
          </a:lstStyle>
          <a:p>
            <a:pPr lvl="0"/>
            <a:r>
              <a:rPr lang="en-US"/>
              <a:t>Click to add text  </a:t>
            </a:r>
          </a:p>
        </p:txBody>
      </p:sp>
      <p:sp>
        <p:nvSpPr>
          <p:cNvPr id="37" name="Text Placeholder 29">
            <a:extLst>
              <a:ext uri="{FF2B5EF4-FFF2-40B4-BE49-F238E27FC236}">
                <a16:creationId xmlns:a16="http://schemas.microsoft.com/office/drawing/2014/main" id="{6531047E-5B51-A817-D813-D0DAB5C49ECE}"/>
              </a:ext>
            </a:extLst>
          </p:cNvPr>
          <p:cNvSpPr>
            <a:spLocks noGrp="1"/>
          </p:cNvSpPr>
          <p:nvPr>
            <p:ph type="body" sz="quarter" idx="180" hasCustomPrompt="1"/>
          </p:nvPr>
        </p:nvSpPr>
        <p:spPr>
          <a:xfrm>
            <a:off x="5087177" y="2908897"/>
            <a:ext cx="2048256" cy="1935917"/>
          </a:xfrm>
        </p:spPr>
        <p:txBody>
          <a:bodyPr/>
          <a:lstStyle>
            <a:lvl1pPr algn="l">
              <a:spcBef>
                <a:spcPts val="600"/>
              </a:spcBef>
              <a:defRPr sz="1400" b="0" i="0">
                <a:solidFill>
                  <a:schemeClr val="tx1"/>
                </a:solidFill>
              </a:defRPr>
            </a:lvl1pPr>
            <a:lvl2pPr marL="177800" indent="-171450" algn="l">
              <a:lnSpc>
                <a:spcPct val="90000"/>
              </a:lnSpc>
              <a:spcBef>
                <a:spcPts val="300"/>
              </a:spcBef>
              <a:buFont typeface="Arial" panose="020B0604020202020204" pitchFamily="34" charset="0"/>
              <a:buChar char="•"/>
              <a:tabLst/>
              <a:defRPr sz="1200" b="0" i="0">
                <a:solidFill>
                  <a:schemeClr val="tx1"/>
                </a:solidFill>
              </a:defRPr>
            </a:lvl2pPr>
          </a:lstStyle>
          <a:p>
            <a:pPr lvl="0"/>
            <a:r>
              <a:rPr lang="en-US"/>
              <a:t>Click to edit text</a:t>
            </a:r>
          </a:p>
          <a:p>
            <a:pPr lvl="1"/>
            <a:r>
              <a:rPr lang="en-US"/>
              <a:t>Second level</a:t>
            </a:r>
          </a:p>
        </p:txBody>
      </p:sp>
      <p:sp>
        <p:nvSpPr>
          <p:cNvPr id="19" name="Text Placeholder 5">
            <a:extLst>
              <a:ext uri="{FF2B5EF4-FFF2-40B4-BE49-F238E27FC236}">
                <a16:creationId xmlns:a16="http://schemas.microsoft.com/office/drawing/2014/main" id="{2A649C13-0D4F-8AAE-EFDD-FBB88B627C7A}"/>
              </a:ext>
              <a:ext uri="{C183D7F6-B498-43B3-948B-1728B52AA6E4}">
                <adec:decorative xmlns:adec="http://schemas.microsoft.com/office/drawing/2017/decorative" val="1"/>
              </a:ext>
            </a:extLst>
          </p:cNvPr>
          <p:cNvSpPr>
            <a:spLocks noGrp="1"/>
          </p:cNvSpPr>
          <p:nvPr>
            <p:ph type="body" sz="quarter" idx="161" hasCustomPrompt="1"/>
          </p:nvPr>
        </p:nvSpPr>
        <p:spPr>
          <a:xfrm>
            <a:off x="5046506" y="2608141"/>
            <a:ext cx="2075688" cy="91348"/>
          </a:xfrm>
          <a:prstGeom prst="roundRect">
            <a:avLst>
              <a:gd name="adj" fmla="val 50000"/>
            </a:avLst>
          </a:prstGeom>
          <a:solidFill>
            <a:schemeClr val="accent4"/>
          </a:solidFill>
        </p:spPr>
        <p:txBody>
          <a:bodyPr/>
          <a:lstStyle>
            <a:lvl1pPr>
              <a:defRPr sz="100" b="0" i="0">
                <a:solidFill>
                  <a:schemeClr val="bg1">
                    <a:alpha val="0"/>
                  </a:schemeClr>
                </a:solidFill>
              </a:defRPr>
            </a:lvl1pPr>
          </a:lstStyle>
          <a:p>
            <a:pPr lvl="0"/>
            <a:r>
              <a:rPr lang="en-US"/>
              <a:t>\</a:t>
            </a:r>
          </a:p>
        </p:txBody>
      </p:sp>
      <p:sp>
        <p:nvSpPr>
          <p:cNvPr id="21" name="Text Placeholder 5">
            <a:extLst>
              <a:ext uri="{FF2B5EF4-FFF2-40B4-BE49-F238E27FC236}">
                <a16:creationId xmlns:a16="http://schemas.microsoft.com/office/drawing/2014/main" id="{7EA39254-47D7-7F9F-4035-968F429BF174}"/>
              </a:ext>
              <a:ext uri="{C183D7F6-B498-43B3-948B-1728B52AA6E4}">
                <adec:decorative xmlns:adec="http://schemas.microsoft.com/office/drawing/2017/decorative" val="1"/>
              </a:ext>
            </a:extLst>
          </p:cNvPr>
          <p:cNvSpPr>
            <a:spLocks noGrp="1"/>
          </p:cNvSpPr>
          <p:nvPr>
            <p:ph type="body" sz="quarter" idx="168" hasCustomPrompt="1"/>
          </p:nvPr>
        </p:nvSpPr>
        <p:spPr>
          <a:xfrm>
            <a:off x="7321315" y="2608141"/>
            <a:ext cx="2075688" cy="91348"/>
          </a:xfrm>
          <a:prstGeom prst="roundRect">
            <a:avLst>
              <a:gd name="adj" fmla="val 50000"/>
            </a:avLst>
          </a:prstGeom>
          <a:solidFill>
            <a:schemeClr val="accent5"/>
          </a:solidFill>
        </p:spPr>
        <p:txBody>
          <a:bodyPr/>
          <a:lstStyle>
            <a:lvl1pPr>
              <a:defRPr sz="100" b="0" i="0">
                <a:solidFill>
                  <a:schemeClr val="bg1">
                    <a:alpha val="0"/>
                  </a:schemeClr>
                </a:solidFill>
              </a:defRPr>
            </a:lvl1pPr>
          </a:lstStyle>
          <a:p>
            <a:pPr lvl="0"/>
            <a:r>
              <a:rPr lang="en-US"/>
              <a:t>\</a:t>
            </a:r>
          </a:p>
        </p:txBody>
      </p:sp>
      <p:sp>
        <p:nvSpPr>
          <p:cNvPr id="24" name="Text Placeholder 29">
            <a:extLst>
              <a:ext uri="{FF2B5EF4-FFF2-40B4-BE49-F238E27FC236}">
                <a16:creationId xmlns:a16="http://schemas.microsoft.com/office/drawing/2014/main" id="{7E3E2CE8-C227-2E91-5BE0-2A8163DDA82F}"/>
              </a:ext>
            </a:extLst>
          </p:cNvPr>
          <p:cNvSpPr>
            <a:spLocks noGrp="1"/>
          </p:cNvSpPr>
          <p:nvPr>
            <p:ph type="body" sz="quarter" idx="172" hasCustomPrompt="1"/>
          </p:nvPr>
        </p:nvSpPr>
        <p:spPr>
          <a:xfrm>
            <a:off x="7324161" y="1616180"/>
            <a:ext cx="2048256" cy="887257"/>
          </a:xfrm>
        </p:spPr>
        <p:txBody>
          <a:bodyPr anchor="b" anchorCtr="0"/>
          <a:lstStyle>
            <a:lvl1pPr algn="l">
              <a:lnSpc>
                <a:spcPct val="85000"/>
              </a:lnSpc>
              <a:defRPr sz="2000" b="0" i="0">
                <a:solidFill>
                  <a:schemeClr val="tx1"/>
                </a:solidFill>
              </a:defRPr>
            </a:lvl1pPr>
            <a:lvl2pPr marL="117475" indent="-111125" algn="l">
              <a:lnSpc>
                <a:spcPct val="90000"/>
              </a:lnSpc>
              <a:spcBef>
                <a:spcPts val="900"/>
              </a:spcBef>
              <a:buFont typeface="System Font Regular"/>
              <a:buChar char="–"/>
              <a:tabLst/>
              <a:defRPr sz="1100"/>
            </a:lvl2pPr>
          </a:lstStyle>
          <a:p>
            <a:pPr lvl="0"/>
            <a:r>
              <a:rPr lang="en-US"/>
              <a:t>Click to add text  </a:t>
            </a:r>
          </a:p>
        </p:txBody>
      </p:sp>
      <p:sp>
        <p:nvSpPr>
          <p:cNvPr id="38" name="Text Placeholder 29">
            <a:extLst>
              <a:ext uri="{FF2B5EF4-FFF2-40B4-BE49-F238E27FC236}">
                <a16:creationId xmlns:a16="http://schemas.microsoft.com/office/drawing/2014/main" id="{384FFF87-EBE9-5EAF-B5A2-775C9DB6E973}"/>
              </a:ext>
            </a:extLst>
          </p:cNvPr>
          <p:cNvSpPr>
            <a:spLocks noGrp="1"/>
          </p:cNvSpPr>
          <p:nvPr>
            <p:ph type="body" sz="quarter" idx="181" hasCustomPrompt="1"/>
          </p:nvPr>
        </p:nvSpPr>
        <p:spPr>
          <a:xfrm>
            <a:off x="7370183" y="2908897"/>
            <a:ext cx="2048256" cy="1935917"/>
          </a:xfrm>
        </p:spPr>
        <p:txBody>
          <a:bodyPr/>
          <a:lstStyle>
            <a:lvl1pPr algn="l">
              <a:spcBef>
                <a:spcPts val="600"/>
              </a:spcBef>
              <a:defRPr sz="1400" b="0" i="0">
                <a:solidFill>
                  <a:schemeClr val="tx1"/>
                </a:solidFill>
              </a:defRPr>
            </a:lvl1pPr>
            <a:lvl2pPr marL="177800" indent="-171450" algn="l">
              <a:lnSpc>
                <a:spcPct val="90000"/>
              </a:lnSpc>
              <a:spcBef>
                <a:spcPts val="300"/>
              </a:spcBef>
              <a:buFont typeface="Arial" panose="020B0604020202020204" pitchFamily="34" charset="0"/>
              <a:buChar char="•"/>
              <a:tabLst/>
              <a:defRPr sz="1200" b="0" i="0">
                <a:solidFill>
                  <a:schemeClr val="tx1"/>
                </a:solidFill>
              </a:defRPr>
            </a:lvl2pPr>
          </a:lstStyle>
          <a:p>
            <a:pPr lvl="0"/>
            <a:r>
              <a:rPr lang="en-US"/>
              <a:t>Click to edit text</a:t>
            </a:r>
          </a:p>
          <a:p>
            <a:pPr lvl="1"/>
            <a:r>
              <a:rPr lang="en-US"/>
              <a:t>Second level</a:t>
            </a:r>
          </a:p>
        </p:txBody>
      </p:sp>
      <p:sp>
        <p:nvSpPr>
          <p:cNvPr id="25" name="Text Placeholder 5">
            <a:extLst>
              <a:ext uri="{FF2B5EF4-FFF2-40B4-BE49-F238E27FC236}">
                <a16:creationId xmlns:a16="http://schemas.microsoft.com/office/drawing/2014/main" id="{20DEF65A-587E-D452-8482-57A75F6C9678}"/>
              </a:ext>
              <a:ext uri="{C183D7F6-B498-43B3-948B-1728B52AA6E4}">
                <adec:decorative xmlns:adec="http://schemas.microsoft.com/office/drawing/2017/decorative" val="1"/>
              </a:ext>
            </a:extLst>
          </p:cNvPr>
          <p:cNvSpPr>
            <a:spLocks noGrp="1"/>
          </p:cNvSpPr>
          <p:nvPr>
            <p:ph type="body" sz="quarter" idx="173" hasCustomPrompt="1"/>
          </p:nvPr>
        </p:nvSpPr>
        <p:spPr>
          <a:xfrm>
            <a:off x="9596126" y="2608141"/>
            <a:ext cx="2075688" cy="91348"/>
          </a:xfrm>
          <a:prstGeom prst="roundRect">
            <a:avLst>
              <a:gd name="adj" fmla="val 50000"/>
            </a:avLst>
          </a:prstGeom>
          <a:solidFill>
            <a:schemeClr val="accent3"/>
          </a:solidFill>
        </p:spPr>
        <p:txBody>
          <a:bodyPr/>
          <a:lstStyle>
            <a:lvl1pPr>
              <a:defRPr sz="100" b="0" i="0">
                <a:solidFill>
                  <a:schemeClr val="bg1">
                    <a:alpha val="0"/>
                  </a:schemeClr>
                </a:solidFill>
              </a:defRPr>
            </a:lvl1pPr>
          </a:lstStyle>
          <a:p>
            <a:pPr lvl="0"/>
            <a:r>
              <a:rPr lang="en-US"/>
              <a:t>\</a:t>
            </a:r>
          </a:p>
        </p:txBody>
      </p:sp>
      <p:sp>
        <p:nvSpPr>
          <p:cNvPr id="27" name="Text Placeholder 29">
            <a:extLst>
              <a:ext uri="{FF2B5EF4-FFF2-40B4-BE49-F238E27FC236}">
                <a16:creationId xmlns:a16="http://schemas.microsoft.com/office/drawing/2014/main" id="{C4D27988-93C2-14F3-19F6-4E045AF5A903}"/>
              </a:ext>
            </a:extLst>
          </p:cNvPr>
          <p:cNvSpPr>
            <a:spLocks noGrp="1"/>
          </p:cNvSpPr>
          <p:nvPr>
            <p:ph type="body" sz="quarter" idx="175" hasCustomPrompt="1"/>
          </p:nvPr>
        </p:nvSpPr>
        <p:spPr>
          <a:xfrm>
            <a:off x="9616029" y="1616180"/>
            <a:ext cx="2048256" cy="887257"/>
          </a:xfrm>
        </p:spPr>
        <p:txBody>
          <a:bodyPr anchor="b" anchorCtr="0"/>
          <a:lstStyle>
            <a:lvl1pPr algn="l">
              <a:lnSpc>
                <a:spcPct val="85000"/>
              </a:lnSpc>
              <a:defRPr sz="2000" b="0" i="0">
                <a:solidFill>
                  <a:schemeClr val="tx1"/>
                </a:solidFill>
              </a:defRPr>
            </a:lvl1pPr>
            <a:lvl2pPr marL="117475" indent="-111125" algn="l">
              <a:lnSpc>
                <a:spcPct val="90000"/>
              </a:lnSpc>
              <a:spcBef>
                <a:spcPts val="900"/>
              </a:spcBef>
              <a:buFont typeface="System Font Regular"/>
              <a:buChar char="–"/>
              <a:tabLst/>
              <a:defRPr sz="1100"/>
            </a:lvl2pPr>
          </a:lstStyle>
          <a:p>
            <a:pPr lvl="0"/>
            <a:r>
              <a:rPr lang="en-US"/>
              <a:t>Click to add text  </a:t>
            </a:r>
          </a:p>
        </p:txBody>
      </p:sp>
      <p:sp>
        <p:nvSpPr>
          <p:cNvPr id="39" name="Text Placeholder 29">
            <a:extLst>
              <a:ext uri="{FF2B5EF4-FFF2-40B4-BE49-F238E27FC236}">
                <a16:creationId xmlns:a16="http://schemas.microsoft.com/office/drawing/2014/main" id="{64782981-E426-1BD7-37C1-910FE88D5FCA}"/>
              </a:ext>
            </a:extLst>
          </p:cNvPr>
          <p:cNvSpPr>
            <a:spLocks noGrp="1"/>
          </p:cNvSpPr>
          <p:nvPr>
            <p:ph type="body" sz="quarter" idx="182" hasCustomPrompt="1"/>
          </p:nvPr>
        </p:nvSpPr>
        <p:spPr>
          <a:xfrm>
            <a:off x="9616029" y="2908897"/>
            <a:ext cx="2048256" cy="1935917"/>
          </a:xfrm>
        </p:spPr>
        <p:txBody>
          <a:bodyPr/>
          <a:lstStyle>
            <a:lvl1pPr algn="l">
              <a:spcBef>
                <a:spcPts val="600"/>
              </a:spcBef>
              <a:defRPr sz="1400" b="0" i="0">
                <a:solidFill>
                  <a:schemeClr val="tx1"/>
                </a:solidFill>
              </a:defRPr>
            </a:lvl1pPr>
            <a:lvl2pPr marL="177800" indent="-171450" algn="l">
              <a:lnSpc>
                <a:spcPct val="90000"/>
              </a:lnSpc>
              <a:spcBef>
                <a:spcPts val="300"/>
              </a:spcBef>
              <a:buFont typeface="Arial" panose="020B0604020202020204" pitchFamily="34" charset="0"/>
              <a:buChar char="•"/>
              <a:tabLst/>
              <a:defRPr sz="1200" b="0" i="0">
                <a:solidFill>
                  <a:schemeClr val="tx1"/>
                </a:solidFill>
              </a:defRPr>
            </a:lvl2pPr>
          </a:lstStyle>
          <a:p>
            <a:pPr lvl="0"/>
            <a:r>
              <a:rPr lang="en-US"/>
              <a:t>Click to edit text</a:t>
            </a:r>
          </a:p>
          <a:p>
            <a:pPr lvl="1"/>
            <a:r>
              <a:rPr lang="en-US"/>
              <a:t>Second level</a:t>
            </a:r>
          </a:p>
        </p:txBody>
      </p:sp>
      <p:pic>
        <p:nvPicPr>
          <p:cNvPr id="5" name="Graphic 4">
            <a:extLst>
              <a:ext uri="{FF2B5EF4-FFF2-40B4-BE49-F238E27FC236}">
                <a16:creationId xmlns:a16="http://schemas.microsoft.com/office/drawing/2014/main" id="{7F7C89E8-CF65-E940-4B42-830D660606D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2375" y="6161241"/>
            <a:ext cx="1140079" cy="602868"/>
          </a:xfrm>
          <a:prstGeom prst="rect">
            <a:avLst/>
          </a:prstGeom>
        </p:spPr>
      </p:pic>
      <p:sp>
        <p:nvSpPr>
          <p:cNvPr id="17" name="Footer Placeholder 16">
            <a:extLst>
              <a:ext uri="{FF2B5EF4-FFF2-40B4-BE49-F238E27FC236}">
                <a16:creationId xmlns:a16="http://schemas.microsoft.com/office/drawing/2014/main" id="{97F7204D-65A2-F9A0-7F4B-D229CE3735FF}"/>
              </a:ext>
            </a:extLst>
          </p:cNvPr>
          <p:cNvSpPr>
            <a:spLocks noGrp="1"/>
          </p:cNvSpPr>
          <p:nvPr>
            <p:ph type="ftr" sz="quarter" idx="15"/>
          </p:nvPr>
        </p:nvSpPr>
        <p:spPr/>
        <p:txBody>
          <a:bodyPr/>
          <a:lstStyle/>
          <a:p>
            <a:r>
              <a:rPr lang="en-US"/>
              <a:t>© Teladoc Health, Inc. All rights reserved.</a:t>
            </a:r>
          </a:p>
        </p:txBody>
      </p:sp>
      <p:sp>
        <p:nvSpPr>
          <p:cNvPr id="18" name="Slide Number Placeholder 17">
            <a:extLst>
              <a:ext uri="{FF2B5EF4-FFF2-40B4-BE49-F238E27FC236}">
                <a16:creationId xmlns:a16="http://schemas.microsoft.com/office/drawing/2014/main" id="{19A0B1C0-71BC-C877-9EC3-E4547D024E82}"/>
              </a:ext>
            </a:extLst>
          </p:cNvPr>
          <p:cNvSpPr>
            <a:spLocks noGrp="1"/>
          </p:cNvSpPr>
          <p:nvPr>
            <p:ph type="sldNum" sz="quarter" idx="16"/>
          </p:nvPr>
        </p:nvSpPr>
        <p:spPr/>
        <p:txBody>
          <a:bodyPr/>
          <a:lstStyle/>
          <a:p>
            <a:fld id="{A82C3BC0-3EBF-3C4C-A3D8-795624EBC6AA}" type="slidenum">
              <a:rPr lang="en-US" smtClean="0"/>
              <a:pPr/>
              <a:t>‹#›</a:t>
            </a:fld>
            <a:endParaRPr lang="en-US"/>
          </a:p>
        </p:txBody>
      </p:sp>
    </p:spTree>
    <p:extLst>
      <p:ext uri="{BB962C8B-B14F-4D97-AF65-F5344CB8AC3E}">
        <p14:creationId xmlns:p14="http://schemas.microsoft.com/office/powerpoint/2010/main" val="3864864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1"/>
        </a:solidFill>
        <a:effectLst/>
      </p:bgPr>
    </p:bg>
    <p:spTree>
      <p:nvGrpSpPr>
        <p:cNvPr id="1" name=""/>
        <p:cNvGrpSpPr/>
        <p:nvPr/>
      </p:nvGrpSpPr>
      <p:grpSpPr>
        <a:xfrm>
          <a:off x="0" y="0"/>
          <a:ext cx="0" cy="0"/>
          <a:chOff x="0" y="0"/>
          <a:chExt cx="0" cy="0"/>
        </a:xfrm>
      </p:grpSpPr>
      <p:grpSp>
        <p:nvGrpSpPr>
          <p:cNvPr id="13" name="Graphic 11">
            <a:extLst>
              <a:ext uri="{FF2B5EF4-FFF2-40B4-BE49-F238E27FC236}">
                <a16:creationId xmlns:a16="http://schemas.microsoft.com/office/drawing/2014/main" id="{D4AE9221-4E0E-D119-18FD-9157CF585FA8}"/>
              </a:ext>
              <a:ext uri="{C183D7F6-B498-43B3-948B-1728B52AA6E4}">
                <adec:decorative xmlns:adec="http://schemas.microsoft.com/office/drawing/2017/decorative" val="1"/>
              </a:ext>
            </a:extLst>
          </p:cNvPr>
          <p:cNvGrpSpPr/>
          <p:nvPr/>
        </p:nvGrpSpPr>
        <p:grpSpPr>
          <a:xfrm>
            <a:off x="6277323" y="-4397"/>
            <a:ext cx="5914677" cy="5918984"/>
            <a:chOff x="6273208" y="-4397"/>
            <a:chExt cx="5914677" cy="5918984"/>
          </a:xfrm>
        </p:grpSpPr>
        <p:sp>
          <p:nvSpPr>
            <p:cNvPr id="19" name="Freeform 18">
              <a:extLst>
                <a:ext uri="{FF2B5EF4-FFF2-40B4-BE49-F238E27FC236}">
                  <a16:creationId xmlns:a16="http://schemas.microsoft.com/office/drawing/2014/main" id="{AD960B4A-FDC4-8F02-E48A-8C064E582316}"/>
                </a:ext>
              </a:extLst>
            </p:cNvPr>
            <p:cNvSpPr/>
            <p:nvPr/>
          </p:nvSpPr>
          <p:spPr>
            <a:xfrm>
              <a:off x="9230547" y="-4397"/>
              <a:ext cx="2957338" cy="2985855"/>
            </a:xfrm>
            <a:custGeom>
              <a:avLst/>
              <a:gdLst>
                <a:gd name="connsiteX0" fmla="*/ 2957339 w 2957338"/>
                <a:gd name="connsiteY0" fmla="*/ 2957339 h 2957338"/>
                <a:gd name="connsiteX1" fmla="*/ 0 w 2957338"/>
                <a:gd name="connsiteY1" fmla="*/ 2957339 h 2957338"/>
                <a:gd name="connsiteX2" fmla="*/ 0 w 2957338"/>
                <a:gd name="connsiteY2" fmla="*/ 0 h 2957338"/>
                <a:gd name="connsiteX3" fmla="*/ 2957339 w 2957338"/>
                <a:gd name="connsiteY3" fmla="*/ 2957339 h 2957338"/>
              </a:gdLst>
              <a:ahLst/>
              <a:cxnLst>
                <a:cxn ang="0">
                  <a:pos x="connsiteX0" y="connsiteY0"/>
                </a:cxn>
                <a:cxn ang="0">
                  <a:pos x="connsiteX1" y="connsiteY1"/>
                </a:cxn>
                <a:cxn ang="0">
                  <a:pos x="connsiteX2" y="connsiteY2"/>
                </a:cxn>
                <a:cxn ang="0">
                  <a:pos x="connsiteX3" y="connsiteY3"/>
                </a:cxn>
              </a:cxnLst>
              <a:rect l="l" t="t" r="r" b="b"/>
              <a:pathLst>
                <a:path w="2957338" h="2957338">
                  <a:moveTo>
                    <a:pt x="2957339" y="2957339"/>
                  </a:moveTo>
                  <a:lnTo>
                    <a:pt x="0" y="2957339"/>
                  </a:lnTo>
                  <a:lnTo>
                    <a:pt x="0" y="0"/>
                  </a:lnTo>
                  <a:cubicBezTo>
                    <a:pt x="1633300" y="0"/>
                    <a:pt x="2957339" y="1323949"/>
                    <a:pt x="2957339" y="2957339"/>
                  </a:cubicBezTo>
                  <a:close/>
                </a:path>
              </a:pathLst>
            </a:custGeom>
            <a:solidFill>
              <a:srgbClr val="CD01C0"/>
            </a:solidFill>
            <a:ln w="893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85C97F4B-6761-365D-89D6-0E752AC762FF}"/>
                </a:ext>
              </a:extLst>
            </p:cNvPr>
            <p:cNvSpPr/>
            <p:nvPr/>
          </p:nvSpPr>
          <p:spPr>
            <a:xfrm>
              <a:off x="7751833" y="0"/>
              <a:ext cx="1478624" cy="2957249"/>
            </a:xfrm>
            <a:custGeom>
              <a:avLst/>
              <a:gdLst>
                <a:gd name="connsiteX0" fmla="*/ 0 w 1478624"/>
                <a:gd name="connsiteY0" fmla="*/ 1478625 h 2957249"/>
                <a:gd name="connsiteX1" fmla="*/ 1478625 w 1478624"/>
                <a:gd name="connsiteY1" fmla="*/ 2957249 h 2957249"/>
                <a:gd name="connsiteX2" fmla="*/ 1478625 w 1478624"/>
                <a:gd name="connsiteY2" fmla="*/ 0 h 2957249"/>
                <a:gd name="connsiteX3" fmla="*/ 0 w 1478624"/>
                <a:gd name="connsiteY3" fmla="*/ 1478625 h 2957249"/>
              </a:gdLst>
              <a:ahLst/>
              <a:cxnLst>
                <a:cxn ang="0">
                  <a:pos x="connsiteX0" y="connsiteY0"/>
                </a:cxn>
                <a:cxn ang="0">
                  <a:pos x="connsiteX1" y="connsiteY1"/>
                </a:cxn>
                <a:cxn ang="0">
                  <a:pos x="connsiteX2" y="connsiteY2"/>
                </a:cxn>
                <a:cxn ang="0">
                  <a:pos x="connsiteX3" y="connsiteY3"/>
                </a:cxn>
              </a:cxnLst>
              <a:rect l="l" t="t" r="r" b="b"/>
              <a:pathLst>
                <a:path w="1478624" h="2957249">
                  <a:moveTo>
                    <a:pt x="0" y="1478625"/>
                  </a:moveTo>
                  <a:cubicBezTo>
                    <a:pt x="0" y="2295275"/>
                    <a:pt x="661975" y="2957249"/>
                    <a:pt x="1478625" y="2957249"/>
                  </a:cubicBezTo>
                  <a:lnTo>
                    <a:pt x="1478625" y="0"/>
                  </a:lnTo>
                  <a:cubicBezTo>
                    <a:pt x="661975" y="0"/>
                    <a:pt x="0" y="661975"/>
                    <a:pt x="0" y="1478625"/>
                  </a:cubicBezTo>
                  <a:close/>
                </a:path>
              </a:pathLst>
            </a:custGeom>
            <a:solidFill>
              <a:srgbClr val="6241E7"/>
            </a:solidFill>
            <a:ln w="893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D358D810-9D96-3ED9-651A-D160C85DDD7C}"/>
                </a:ext>
              </a:extLst>
            </p:cNvPr>
            <p:cNvSpPr/>
            <p:nvPr/>
          </p:nvSpPr>
          <p:spPr>
            <a:xfrm rot="10800000">
              <a:off x="6273208" y="2957249"/>
              <a:ext cx="3916057" cy="2957338"/>
            </a:xfrm>
            <a:custGeom>
              <a:avLst/>
              <a:gdLst>
                <a:gd name="connsiteX0" fmla="*/ 1074323 w 3916057"/>
                <a:gd name="connsiteY0" fmla="*/ 0 h 2957338"/>
                <a:gd name="connsiteX1" fmla="*/ 1074323 w 3916057"/>
                <a:gd name="connsiteY1" fmla="*/ 0 h 2957338"/>
                <a:gd name="connsiteX2" fmla="*/ 3916058 w 3916057"/>
                <a:gd name="connsiteY2" fmla="*/ 2841735 h 2957338"/>
                <a:gd name="connsiteX3" fmla="*/ 3916058 w 3916057"/>
                <a:gd name="connsiteY3" fmla="*/ 2957339 h 2957338"/>
                <a:gd name="connsiteX4" fmla="*/ 1074323 w 3916057"/>
                <a:gd name="connsiteY4" fmla="*/ 2957339 h 2957338"/>
                <a:gd name="connsiteX5" fmla="*/ 0 w 3916057"/>
                <a:gd name="connsiteY5" fmla="*/ 1882926 h 2957338"/>
                <a:gd name="connsiteX6" fmla="*/ 0 w 3916057"/>
                <a:gd name="connsiteY6" fmla="*/ 1074323 h 2957338"/>
                <a:gd name="connsiteX7" fmla="*/ 1074323 w 3916057"/>
                <a:gd name="connsiteY7" fmla="*/ 0 h 295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16057" h="2957338">
                  <a:moveTo>
                    <a:pt x="1074323" y="0"/>
                  </a:moveTo>
                  <a:lnTo>
                    <a:pt x="1074323" y="0"/>
                  </a:lnTo>
                  <a:cubicBezTo>
                    <a:pt x="2642713" y="0"/>
                    <a:pt x="3916058" y="1273345"/>
                    <a:pt x="3916058" y="2841735"/>
                  </a:cubicBezTo>
                  <a:lnTo>
                    <a:pt x="3916058" y="2957339"/>
                  </a:lnTo>
                  <a:lnTo>
                    <a:pt x="1074323" y="2957339"/>
                  </a:lnTo>
                  <a:cubicBezTo>
                    <a:pt x="481371" y="2957339"/>
                    <a:pt x="0" y="2475878"/>
                    <a:pt x="0" y="1882926"/>
                  </a:cubicBezTo>
                  <a:lnTo>
                    <a:pt x="0" y="1074323"/>
                  </a:lnTo>
                  <a:cubicBezTo>
                    <a:pt x="0" y="481371"/>
                    <a:pt x="481371" y="0"/>
                    <a:pt x="1074323" y="0"/>
                  </a:cubicBezTo>
                  <a:close/>
                </a:path>
              </a:pathLst>
            </a:custGeom>
            <a:solidFill>
              <a:srgbClr val="00B4E2"/>
            </a:solidFill>
            <a:ln w="893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1A93C16D-0442-3BCD-DECB-CDA40F85CA9C}"/>
                </a:ext>
              </a:extLst>
            </p:cNvPr>
            <p:cNvSpPr/>
            <p:nvPr/>
          </p:nvSpPr>
          <p:spPr>
            <a:xfrm>
              <a:off x="6273209" y="0"/>
              <a:ext cx="1478624" cy="2957338"/>
            </a:xfrm>
            <a:custGeom>
              <a:avLst/>
              <a:gdLst>
                <a:gd name="connsiteX0" fmla="*/ 1478625 w 1478624"/>
                <a:gd name="connsiteY0" fmla="*/ 1478625 h 2957338"/>
                <a:gd name="connsiteX1" fmla="*/ 0 w 1478624"/>
                <a:gd name="connsiteY1" fmla="*/ 0 h 2957338"/>
                <a:gd name="connsiteX2" fmla="*/ 0 w 1478624"/>
                <a:gd name="connsiteY2" fmla="*/ 2957339 h 2957338"/>
                <a:gd name="connsiteX3" fmla="*/ 1478625 w 1478624"/>
                <a:gd name="connsiteY3" fmla="*/ 1478714 h 2957338"/>
              </a:gdLst>
              <a:ahLst/>
              <a:cxnLst>
                <a:cxn ang="0">
                  <a:pos x="connsiteX0" y="connsiteY0"/>
                </a:cxn>
                <a:cxn ang="0">
                  <a:pos x="connsiteX1" y="connsiteY1"/>
                </a:cxn>
                <a:cxn ang="0">
                  <a:pos x="connsiteX2" y="connsiteY2"/>
                </a:cxn>
                <a:cxn ang="0">
                  <a:pos x="connsiteX3" y="connsiteY3"/>
                </a:cxn>
              </a:cxnLst>
              <a:rect l="l" t="t" r="r" b="b"/>
              <a:pathLst>
                <a:path w="1478624" h="2957338">
                  <a:moveTo>
                    <a:pt x="1478625" y="1478625"/>
                  </a:moveTo>
                  <a:cubicBezTo>
                    <a:pt x="1478625" y="661975"/>
                    <a:pt x="816650" y="0"/>
                    <a:pt x="0" y="0"/>
                  </a:cubicBezTo>
                  <a:lnTo>
                    <a:pt x="0" y="2957339"/>
                  </a:lnTo>
                  <a:cubicBezTo>
                    <a:pt x="816650" y="2957339"/>
                    <a:pt x="1478625" y="2295364"/>
                    <a:pt x="1478625" y="1478714"/>
                  </a:cubicBezTo>
                  <a:close/>
                </a:path>
              </a:pathLst>
            </a:custGeom>
            <a:solidFill>
              <a:srgbClr val="0FAD26"/>
            </a:solidFill>
            <a:ln w="8935" cap="flat">
              <a:noFill/>
              <a:prstDash val="solid"/>
              <a:miter/>
            </a:ln>
          </p:spPr>
          <p:txBody>
            <a:bodyPr rtlCol="0" anchor="ctr"/>
            <a:lstStyle/>
            <a:p>
              <a:endParaRPr lang="en-US"/>
            </a:p>
          </p:txBody>
        </p:sp>
        <p:sp>
          <p:nvSpPr>
            <p:cNvPr id="2" name="Freeform 1">
              <a:extLst>
                <a:ext uri="{FF2B5EF4-FFF2-40B4-BE49-F238E27FC236}">
                  <a16:creationId xmlns:a16="http://schemas.microsoft.com/office/drawing/2014/main" id="{6FEBD50B-9E60-524D-E38B-84C6658193E6}"/>
                </a:ext>
              </a:extLst>
            </p:cNvPr>
            <p:cNvSpPr/>
            <p:nvPr userDrawn="1"/>
          </p:nvSpPr>
          <p:spPr>
            <a:xfrm rot="10800000">
              <a:off x="6466883" y="2957249"/>
              <a:ext cx="3916057" cy="2957338"/>
            </a:xfrm>
            <a:custGeom>
              <a:avLst/>
              <a:gdLst>
                <a:gd name="connsiteX0" fmla="*/ 1074323 w 3916057"/>
                <a:gd name="connsiteY0" fmla="*/ 0 h 2957338"/>
                <a:gd name="connsiteX1" fmla="*/ 1074323 w 3916057"/>
                <a:gd name="connsiteY1" fmla="*/ 0 h 2957338"/>
                <a:gd name="connsiteX2" fmla="*/ 3916058 w 3916057"/>
                <a:gd name="connsiteY2" fmla="*/ 2841735 h 2957338"/>
                <a:gd name="connsiteX3" fmla="*/ 3916058 w 3916057"/>
                <a:gd name="connsiteY3" fmla="*/ 2957339 h 2957338"/>
                <a:gd name="connsiteX4" fmla="*/ 1074323 w 3916057"/>
                <a:gd name="connsiteY4" fmla="*/ 2957339 h 2957338"/>
                <a:gd name="connsiteX5" fmla="*/ 0 w 3916057"/>
                <a:gd name="connsiteY5" fmla="*/ 1882926 h 2957338"/>
                <a:gd name="connsiteX6" fmla="*/ 0 w 3916057"/>
                <a:gd name="connsiteY6" fmla="*/ 1074323 h 2957338"/>
                <a:gd name="connsiteX7" fmla="*/ 1074323 w 3916057"/>
                <a:gd name="connsiteY7" fmla="*/ 0 h 295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16057" h="2957338">
                  <a:moveTo>
                    <a:pt x="1074323" y="0"/>
                  </a:moveTo>
                  <a:lnTo>
                    <a:pt x="1074323" y="0"/>
                  </a:lnTo>
                  <a:cubicBezTo>
                    <a:pt x="2642713" y="0"/>
                    <a:pt x="3916058" y="1273345"/>
                    <a:pt x="3916058" y="2841735"/>
                  </a:cubicBezTo>
                  <a:lnTo>
                    <a:pt x="3916058" y="2957339"/>
                  </a:lnTo>
                  <a:lnTo>
                    <a:pt x="1074323" y="2957339"/>
                  </a:lnTo>
                  <a:cubicBezTo>
                    <a:pt x="481371" y="2957339"/>
                    <a:pt x="0" y="2475878"/>
                    <a:pt x="0" y="1882926"/>
                  </a:cubicBezTo>
                  <a:lnTo>
                    <a:pt x="0" y="1074323"/>
                  </a:lnTo>
                  <a:cubicBezTo>
                    <a:pt x="0" y="481371"/>
                    <a:pt x="481371" y="0"/>
                    <a:pt x="1074323" y="0"/>
                  </a:cubicBezTo>
                  <a:close/>
                </a:path>
              </a:pathLst>
            </a:custGeom>
            <a:solidFill>
              <a:srgbClr val="00B4E2"/>
            </a:solidFill>
            <a:ln w="893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2B74F21F-8FFD-4730-EE35-AB69ED7DDE02}"/>
                </a:ext>
              </a:extLst>
            </p:cNvPr>
            <p:cNvSpPr/>
            <p:nvPr/>
          </p:nvSpPr>
          <p:spPr>
            <a:xfrm>
              <a:off x="9230547" y="2958812"/>
              <a:ext cx="2957338" cy="2951543"/>
            </a:xfrm>
            <a:custGeom>
              <a:avLst/>
              <a:gdLst>
                <a:gd name="connsiteX0" fmla="*/ 0 w 2957338"/>
                <a:gd name="connsiteY0" fmla="*/ 0 h 2957338"/>
                <a:gd name="connsiteX1" fmla="*/ 2957339 w 2957338"/>
                <a:gd name="connsiteY1" fmla="*/ 0 h 2957338"/>
                <a:gd name="connsiteX2" fmla="*/ 2957339 w 2957338"/>
                <a:gd name="connsiteY2" fmla="*/ 2957339 h 2957338"/>
                <a:gd name="connsiteX3" fmla="*/ 0 w 2957338"/>
                <a:gd name="connsiteY3" fmla="*/ 2957339 h 2957338"/>
              </a:gdLst>
              <a:ahLst/>
              <a:cxnLst>
                <a:cxn ang="0">
                  <a:pos x="connsiteX0" y="connsiteY0"/>
                </a:cxn>
                <a:cxn ang="0">
                  <a:pos x="connsiteX1" y="connsiteY1"/>
                </a:cxn>
                <a:cxn ang="0">
                  <a:pos x="connsiteX2" y="connsiteY2"/>
                </a:cxn>
                <a:cxn ang="0">
                  <a:pos x="connsiteX3" y="connsiteY3"/>
                </a:cxn>
              </a:cxnLst>
              <a:rect l="l" t="t" r="r" b="b"/>
              <a:pathLst>
                <a:path w="2957338" h="2957338">
                  <a:moveTo>
                    <a:pt x="0" y="0"/>
                  </a:moveTo>
                  <a:lnTo>
                    <a:pt x="2957339" y="0"/>
                  </a:lnTo>
                  <a:lnTo>
                    <a:pt x="2957339" y="2957339"/>
                  </a:lnTo>
                  <a:lnTo>
                    <a:pt x="0" y="2957339"/>
                  </a:lnTo>
                  <a:close/>
                </a:path>
              </a:pathLst>
            </a:custGeom>
            <a:solidFill>
              <a:schemeClr val="accent3"/>
            </a:solidFill>
            <a:ln w="893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E864C44C-2099-7ACA-8553-7BAA9A1521A2}"/>
                </a:ext>
              </a:extLst>
            </p:cNvPr>
            <p:cNvSpPr/>
            <p:nvPr/>
          </p:nvSpPr>
          <p:spPr>
            <a:xfrm>
              <a:off x="7751832" y="2952502"/>
              <a:ext cx="2957249" cy="2959340"/>
            </a:xfrm>
            <a:custGeom>
              <a:avLst/>
              <a:gdLst>
                <a:gd name="connsiteX0" fmla="*/ 2957249 w 2957249"/>
                <a:gd name="connsiteY0" fmla="*/ 1478625 h 2957249"/>
                <a:gd name="connsiteX1" fmla="*/ 1478625 w 2957249"/>
                <a:gd name="connsiteY1" fmla="*/ 2957249 h 2957249"/>
                <a:gd name="connsiteX2" fmla="*/ 0 w 2957249"/>
                <a:gd name="connsiteY2" fmla="*/ 1478624 h 2957249"/>
                <a:gd name="connsiteX3" fmla="*/ 1478625 w 2957249"/>
                <a:gd name="connsiteY3" fmla="*/ 0 h 2957249"/>
                <a:gd name="connsiteX4" fmla="*/ 2957249 w 2957249"/>
                <a:gd name="connsiteY4" fmla="*/ 1478625 h 2957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7249" h="2957249">
                  <a:moveTo>
                    <a:pt x="2957249" y="1478625"/>
                  </a:moveTo>
                  <a:cubicBezTo>
                    <a:pt x="2957249" y="2295246"/>
                    <a:pt x="2295246" y="2957249"/>
                    <a:pt x="1478625" y="2957249"/>
                  </a:cubicBezTo>
                  <a:cubicBezTo>
                    <a:pt x="662003" y="2957249"/>
                    <a:pt x="0" y="2295246"/>
                    <a:pt x="0" y="1478624"/>
                  </a:cubicBezTo>
                  <a:cubicBezTo>
                    <a:pt x="0" y="662003"/>
                    <a:pt x="662003" y="0"/>
                    <a:pt x="1478625" y="0"/>
                  </a:cubicBezTo>
                  <a:cubicBezTo>
                    <a:pt x="2295246" y="0"/>
                    <a:pt x="2957249" y="662003"/>
                    <a:pt x="2957249" y="1478625"/>
                  </a:cubicBezTo>
                  <a:close/>
                </a:path>
              </a:pathLst>
            </a:custGeom>
            <a:solidFill>
              <a:schemeClr val="accent1"/>
            </a:solidFill>
            <a:ln w="8935" cap="flat">
              <a:noFill/>
              <a:prstDash val="solid"/>
              <a:miter/>
            </a:ln>
          </p:spPr>
          <p:txBody>
            <a:bodyPr rtlCol="0" anchor="ctr"/>
            <a:lstStyle/>
            <a:p>
              <a:endParaRPr lang="en-US"/>
            </a:p>
          </p:txBody>
        </p:sp>
      </p:grpSp>
      <p:pic>
        <p:nvPicPr>
          <p:cNvPr id="6" name="Graphic 5">
            <a:extLst>
              <a:ext uri="{FF2B5EF4-FFF2-40B4-BE49-F238E27FC236}">
                <a16:creationId xmlns:a16="http://schemas.microsoft.com/office/drawing/2014/main" id="{BFC879D0-DA3F-CA7A-C18F-3D19A001FF7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726" y="392605"/>
            <a:ext cx="1793792" cy="948548"/>
          </a:xfrm>
          <a:prstGeom prst="rect">
            <a:avLst/>
          </a:prstGeom>
        </p:spPr>
      </p:pic>
      <p:sp>
        <p:nvSpPr>
          <p:cNvPr id="20" name="Title 1">
            <a:extLst>
              <a:ext uri="{FF2B5EF4-FFF2-40B4-BE49-F238E27FC236}">
                <a16:creationId xmlns:a16="http://schemas.microsoft.com/office/drawing/2014/main" id="{45709C3B-9576-1BD9-63E8-A515B243301A}"/>
              </a:ext>
            </a:extLst>
          </p:cNvPr>
          <p:cNvSpPr>
            <a:spLocks noGrp="1"/>
          </p:cNvSpPr>
          <p:nvPr>
            <p:ph type="ctrTitle" hasCustomPrompt="1"/>
          </p:nvPr>
        </p:nvSpPr>
        <p:spPr>
          <a:xfrm>
            <a:off x="496888" y="3367371"/>
            <a:ext cx="4303712" cy="1066938"/>
          </a:xfrm>
        </p:spPr>
        <p:txBody>
          <a:bodyPr anchor="b" anchorCtr="0"/>
          <a:lstStyle>
            <a:lvl1pPr algn="l">
              <a:defRPr sz="4000">
                <a:solidFill>
                  <a:schemeClr val="bg1"/>
                </a:solidFill>
              </a:defRPr>
            </a:lvl1pPr>
          </a:lstStyle>
          <a:p>
            <a:r>
              <a:rPr lang="en-US"/>
              <a:t>Thank you</a:t>
            </a:r>
          </a:p>
        </p:txBody>
      </p:sp>
      <p:sp>
        <p:nvSpPr>
          <p:cNvPr id="21" name="Content Placeholder 2">
            <a:extLst>
              <a:ext uri="{FF2B5EF4-FFF2-40B4-BE49-F238E27FC236}">
                <a16:creationId xmlns:a16="http://schemas.microsoft.com/office/drawing/2014/main" id="{09DD6C24-F983-5502-B215-55432CC15818}"/>
              </a:ext>
            </a:extLst>
          </p:cNvPr>
          <p:cNvSpPr>
            <a:spLocks noGrp="1"/>
          </p:cNvSpPr>
          <p:nvPr>
            <p:ph idx="1" hasCustomPrompt="1"/>
          </p:nvPr>
        </p:nvSpPr>
        <p:spPr>
          <a:xfrm>
            <a:off x="496888" y="4872308"/>
            <a:ext cx="4297605" cy="1253215"/>
          </a:xfrm>
        </p:spPr>
        <p:txBody>
          <a:bodyPr/>
          <a:lstStyle>
            <a:lvl1pPr marL="0" indent="0" algn="l" defTabSz="914400" rtl="0" eaLnBrk="1" latinLnBrk="0" hangingPunct="1">
              <a:lnSpc>
                <a:spcPct val="100000"/>
              </a:lnSpc>
              <a:spcBef>
                <a:spcPts val="300"/>
              </a:spcBef>
              <a:buFont typeface="Arial"/>
              <a:buNone/>
              <a:defRPr lang="en-US" sz="1400" b="0" kern="1200" dirty="0">
                <a:solidFill>
                  <a:schemeClr val="bg1"/>
                </a:solidFill>
                <a:latin typeface="Century Gothic" panose="020B0502020202020204" pitchFamily="34" charset="0"/>
                <a:ea typeface="+mn-ea"/>
                <a:cs typeface="+mn-cs"/>
              </a:defRPr>
            </a:lvl1pPr>
            <a:lvl2pPr marL="635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text </a:t>
            </a:r>
          </a:p>
        </p:txBody>
      </p:sp>
      <p:sp>
        <p:nvSpPr>
          <p:cNvPr id="7" name="Footer Placeholder 6">
            <a:extLst>
              <a:ext uri="{FF2B5EF4-FFF2-40B4-BE49-F238E27FC236}">
                <a16:creationId xmlns:a16="http://schemas.microsoft.com/office/drawing/2014/main" id="{7A58253D-D594-9BF3-6CC3-E5B7E02989FD}"/>
              </a:ext>
            </a:extLst>
          </p:cNvPr>
          <p:cNvSpPr>
            <a:spLocks noGrp="1"/>
          </p:cNvSpPr>
          <p:nvPr>
            <p:ph type="ftr" sz="quarter" idx="11"/>
          </p:nvPr>
        </p:nvSpPr>
        <p:spPr/>
        <p:txBody>
          <a:bodyPr/>
          <a:lstStyle>
            <a:lvl1pPr>
              <a:defRPr>
                <a:solidFill>
                  <a:schemeClr val="bg1"/>
                </a:solidFill>
              </a:defRPr>
            </a:lvl1pPr>
          </a:lstStyle>
          <a:p>
            <a:r>
              <a:rPr lang="en-US"/>
              <a:t>© Teladoc Health, Inc. All rights reserved.</a:t>
            </a:r>
          </a:p>
        </p:txBody>
      </p:sp>
      <p:sp>
        <p:nvSpPr>
          <p:cNvPr id="8" name="Slide Number Placeholder 7">
            <a:extLst>
              <a:ext uri="{FF2B5EF4-FFF2-40B4-BE49-F238E27FC236}">
                <a16:creationId xmlns:a16="http://schemas.microsoft.com/office/drawing/2014/main" id="{055802CB-1E1D-CFC9-2E83-F69CCE086A38}"/>
              </a:ext>
            </a:extLst>
          </p:cNvPr>
          <p:cNvSpPr>
            <a:spLocks noGrp="1"/>
          </p:cNvSpPr>
          <p:nvPr>
            <p:ph type="sldNum" sz="quarter" idx="12"/>
          </p:nvPr>
        </p:nvSpPr>
        <p:spPr/>
        <p:txBody>
          <a:bodyPr/>
          <a:lstStyle>
            <a:lvl1pPr>
              <a:defRPr>
                <a:solidFill>
                  <a:schemeClr val="bg1"/>
                </a:solidFill>
              </a:defRPr>
            </a:lvl1pPr>
          </a:lstStyle>
          <a:p>
            <a:fld id="{A82C3BC0-3EBF-3C4C-A3D8-795624EBC6AA}" type="slidenum">
              <a:rPr lang="en-US" smtClean="0"/>
              <a:pPr/>
              <a:t>‹#›</a:t>
            </a:fld>
            <a:endParaRPr lang="en-US"/>
          </a:p>
        </p:txBody>
      </p:sp>
      <p:pic>
        <p:nvPicPr>
          <p:cNvPr id="3" name="Picture 2">
            <a:extLst>
              <a:ext uri="{FF2B5EF4-FFF2-40B4-BE49-F238E27FC236}">
                <a16:creationId xmlns:a16="http://schemas.microsoft.com/office/drawing/2014/main" id="{49BD0210-DD1A-ADA0-FC56-CF1134110A6F}"/>
              </a:ext>
            </a:extLst>
          </p:cNvPr>
          <p:cNvPicPr>
            <a:picLocks noChangeAspect="1"/>
          </p:cNvPicPr>
          <p:nvPr userDrawn="1"/>
        </p:nvPicPr>
        <p:blipFill>
          <a:blip r:embed="rId4"/>
          <a:stretch>
            <a:fillRect/>
          </a:stretch>
        </p:blipFill>
        <p:spPr>
          <a:xfrm>
            <a:off x="2247899" y="566757"/>
            <a:ext cx="1495425" cy="581554"/>
          </a:xfrm>
          <a:prstGeom prst="rect">
            <a:avLst/>
          </a:prstGeom>
        </p:spPr>
      </p:pic>
      <p:cxnSp>
        <p:nvCxnSpPr>
          <p:cNvPr id="4" name="Straight Connector 3">
            <a:extLst>
              <a:ext uri="{FF2B5EF4-FFF2-40B4-BE49-F238E27FC236}">
                <a16:creationId xmlns:a16="http://schemas.microsoft.com/office/drawing/2014/main" id="{84F80900-F71D-62B3-2493-6762C0201C9D}"/>
              </a:ext>
            </a:extLst>
          </p:cNvPr>
          <p:cNvCxnSpPr>
            <a:cxnSpLocks/>
          </p:cNvCxnSpPr>
          <p:nvPr userDrawn="1"/>
        </p:nvCxnSpPr>
        <p:spPr>
          <a:xfrm>
            <a:off x="2075357" y="648578"/>
            <a:ext cx="0" cy="440447"/>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501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extBox 6"/>
          <p:cNvSpPr txBox="1"/>
          <p:nvPr userDrawn="1"/>
        </p:nvSpPr>
        <p:spPr>
          <a:xfrm>
            <a:off x="801667" y="6181163"/>
            <a:ext cx="184731" cy="463332"/>
          </a:xfrm>
          <a:prstGeom prst="rect">
            <a:avLst/>
          </a:prstGeom>
          <a:noFill/>
        </p:spPr>
        <p:txBody>
          <a:bodyPr wrap="none" rtlCol="0">
            <a:spAutoFit/>
          </a:bodyPr>
          <a:lstStyle/>
          <a:p>
            <a:endParaRPr lang="en-US" sz="2411"/>
          </a:p>
        </p:txBody>
      </p:sp>
      <p:sp>
        <p:nvSpPr>
          <p:cNvPr id="2" name="Title 1">
            <a:extLst>
              <a:ext uri="{FF2B5EF4-FFF2-40B4-BE49-F238E27FC236}">
                <a16:creationId xmlns:a16="http://schemas.microsoft.com/office/drawing/2014/main" id="{45DAC360-8BFC-45AE-B327-8299E54CC0B7}"/>
              </a:ext>
            </a:extLst>
          </p:cNvPr>
          <p:cNvSpPr>
            <a:spLocks noGrp="1"/>
          </p:cNvSpPr>
          <p:nvPr>
            <p:ph type="title"/>
          </p:nvPr>
        </p:nvSpPr>
        <p:spPr/>
        <p:txBody>
          <a:bodyPr/>
          <a:lstStyle/>
          <a:p>
            <a:r>
              <a:rPr lang="en-US"/>
              <a:t>Click to edit Master title style</a:t>
            </a:r>
          </a:p>
        </p:txBody>
      </p:sp>
      <p:pic>
        <p:nvPicPr>
          <p:cNvPr id="9" name="Graphic 8">
            <a:extLst>
              <a:ext uri="{FF2B5EF4-FFF2-40B4-BE49-F238E27FC236}">
                <a16:creationId xmlns:a16="http://schemas.microsoft.com/office/drawing/2014/main" id="{1971168E-C8CB-4A3B-A9E8-512E099665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1" y="6364322"/>
            <a:ext cx="914397" cy="298482"/>
          </a:xfrm>
          <a:prstGeom prst="rect">
            <a:avLst/>
          </a:prstGeom>
        </p:spPr>
      </p:pic>
      <p:sp>
        <p:nvSpPr>
          <p:cNvPr id="10" name="TextBox 9">
            <a:extLst>
              <a:ext uri="{FF2B5EF4-FFF2-40B4-BE49-F238E27FC236}">
                <a16:creationId xmlns:a16="http://schemas.microsoft.com/office/drawing/2014/main" id="{A2E337CD-3231-4F94-9DB7-691042062737}"/>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a:gradFill>
                  <a:gsLst>
                    <a:gs pos="93258">
                      <a:schemeClr val="tx1"/>
                    </a:gs>
                    <a:gs pos="68000">
                      <a:schemeClr val="tx1"/>
                    </a:gs>
                  </a:gsLst>
                  <a:lin ang="0" scaled="1"/>
                </a:gradFill>
                <a:latin typeface="+mn-lt"/>
                <a:ea typeface="+mn-ea"/>
                <a:cs typeface="+mn-cs"/>
              </a:rPr>
              <a:t>© Teladoc Health, Inc. All rights reserved. </a:t>
            </a:r>
          </a:p>
        </p:txBody>
      </p:sp>
      <p:sp>
        <p:nvSpPr>
          <p:cNvPr id="11" name="Text Placeholder 5">
            <a:extLst>
              <a:ext uri="{FF2B5EF4-FFF2-40B4-BE49-F238E27FC236}">
                <a16:creationId xmlns:a16="http://schemas.microsoft.com/office/drawing/2014/main" id="{F448E749-D67A-46C2-86DB-375D64763C89}"/>
              </a:ext>
            </a:extLst>
          </p:cNvPr>
          <p:cNvSpPr>
            <a:spLocks noGrp="1"/>
          </p:cNvSpPr>
          <p:nvPr>
            <p:ph type="body" sz="quarter" idx="11" hasCustomPrompt="1"/>
          </p:nvPr>
        </p:nvSpPr>
        <p:spPr>
          <a:xfrm>
            <a:off x="365125" y="6070744"/>
            <a:ext cx="11460163" cy="138499"/>
          </a:xfrm>
        </p:spPr>
        <p:txBody>
          <a:bodyPr anchor="b" anchorCtr="0">
            <a:spAutoFit/>
          </a:bodyPr>
          <a:lstStyle>
            <a:lvl1pPr marL="0" indent="0">
              <a:spcBef>
                <a:spcPts val="300"/>
              </a:spcBef>
              <a:buNone/>
              <a:defRPr sz="900">
                <a:gradFill>
                  <a:gsLst>
                    <a:gs pos="24519">
                      <a:schemeClr val="accent6"/>
                    </a:gs>
                    <a:gs pos="52000">
                      <a:schemeClr val="accent6"/>
                    </a:gs>
                  </a:gsLst>
                  <a:lin ang="5400000" scaled="1"/>
                </a:gradFill>
              </a:defRPr>
            </a:lvl1pPr>
          </a:lstStyle>
          <a:p>
            <a:pPr lvl="0"/>
            <a:r>
              <a:rPr lang="en-US"/>
              <a:t>Footnote here</a:t>
            </a:r>
          </a:p>
        </p:txBody>
      </p:sp>
      <p:sp>
        <p:nvSpPr>
          <p:cNvPr id="12" name="TextBox 11">
            <a:extLst>
              <a:ext uri="{FF2B5EF4-FFF2-40B4-BE49-F238E27FC236}">
                <a16:creationId xmlns:a16="http://schemas.microsoft.com/office/drawing/2014/main" id="{135E36CD-56C3-4AA4-88B6-8E81D2C443F0}"/>
              </a:ext>
            </a:extLst>
          </p:cNvPr>
          <p:cNvSpPr txBox="1"/>
          <p:nvPr userDrawn="1"/>
        </p:nvSpPr>
        <p:spPr>
          <a:xfrm>
            <a:off x="11418357" y="6559339"/>
            <a:ext cx="406931" cy="123111"/>
          </a:xfrm>
          <a:prstGeom prst="rect">
            <a:avLst/>
          </a:prstGeom>
        </p:spPr>
        <p:txBody>
          <a:bodyPr vert="horz" wrap="square" lIns="0" tIns="0" rIns="0" bIns="0" rtlCol="0">
            <a:spAutoFit/>
          </a:bodyPr>
          <a:lstStyle/>
          <a:p>
            <a:pPr marL="0" marR="0" lvl="0" indent="0" algn="r" defTabSz="609585" rtl="0" eaLnBrk="1" fontAlgn="auto" latinLnBrk="0" hangingPunct="1">
              <a:lnSpc>
                <a:spcPct val="100000"/>
              </a:lnSpc>
              <a:spcBef>
                <a:spcPts val="0"/>
              </a:spcBef>
              <a:spcAft>
                <a:spcPts val="0"/>
              </a:spcAft>
              <a:buClrTx/>
              <a:buSzTx/>
              <a:buFont typeface="Arial"/>
              <a:buNone/>
              <a:tabLst/>
              <a:defRPr/>
            </a:pPr>
            <a:fld id="{B1A645E4-8909-49F6-A555-47EFBE8517C9}" type="slidenum">
              <a:rPr lang="en-US" sz="800" kern="1200" noProof="0" smtClean="0">
                <a:solidFill>
                  <a:schemeClr val="bg1">
                    <a:lumMod val="50000"/>
                  </a:schemeClr>
                </a:solidFill>
                <a:latin typeface="+mn-lt"/>
                <a:ea typeface="+mn-ea"/>
                <a:cs typeface="+mn-cs"/>
              </a:rPr>
              <a:pPr marL="0" marR="0" lvl="0" indent="0" algn="r" defTabSz="609585" rtl="0" eaLnBrk="1" fontAlgn="auto" latinLnBrk="0" hangingPunct="1">
                <a:lnSpc>
                  <a:spcPct val="100000"/>
                </a:lnSpc>
                <a:spcBef>
                  <a:spcPts val="0"/>
                </a:spcBef>
                <a:spcAft>
                  <a:spcPts val="0"/>
                </a:spcAft>
                <a:buClrTx/>
                <a:buSzTx/>
                <a:buFont typeface="Arial"/>
                <a:buNone/>
                <a:tabLst/>
                <a:defRPr/>
              </a:pPr>
              <a:t>‹#›</a:t>
            </a:fld>
            <a:endParaRPr lang="en-US" sz="800" kern="1200" noProof="0">
              <a:solidFill>
                <a:schemeClr val="bg1">
                  <a:lumMod val="50000"/>
                </a:schemeClr>
              </a:solidFill>
              <a:latin typeface="+mn-lt"/>
              <a:ea typeface="+mn-ea"/>
              <a:cs typeface="+mn-cs"/>
            </a:endParaRPr>
          </a:p>
        </p:txBody>
      </p:sp>
    </p:spTree>
    <p:extLst>
      <p:ext uri="{BB962C8B-B14F-4D97-AF65-F5344CB8AC3E}">
        <p14:creationId xmlns:p14="http://schemas.microsoft.com/office/powerpoint/2010/main" val="1148840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F2CB0E-C386-4803-878F-8681E6656C40}"/>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80726AB1-D0A0-4FA0-AF97-773B8BAA0D5B}"/>
              </a:ext>
            </a:extLst>
          </p:cNvPr>
          <p:cNvSpPr>
            <a:spLocks noGrp="1"/>
          </p:cNvSpPr>
          <p:nvPr>
            <p:ph sz="quarter" idx="10"/>
          </p:nvPr>
        </p:nvSpPr>
        <p:spPr>
          <a:xfrm>
            <a:off x="365759" y="1143000"/>
            <a:ext cx="5544503" cy="661720"/>
          </a:xfrm>
        </p:spPr>
        <p:txBody>
          <a:bodyPr>
            <a:spAutoFit/>
          </a:bodyPr>
          <a:lstStyle/>
          <a:p>
            <a:pPr lvl="0"/>
            <a:r>
              <a:rPr lang="en-US"/>
              <a:t>Click to edit Master text styles</a:t>
            </a:r>
          </a:p>
          <a:p>
            <a:pPr lvl="1"/>
            <a:r>
              <a:rPr lang="en-US"/>
              <a:t>Second level</a:t>
            </a:r>
          </a:p>
        </p:txBody>
      </p:sp>
      <p:sp>
        <p:nvSpPr>
          <p:cNvPr id="7" name="Content Placeholder 6">
            <a:extLst>
              <a:ext uri="{FF2B5EF4-FFF2-40B4-BE49-F238E27FC236}">
                <a16:creationId xmlns:a16="http://schemas.microsoft.com/office/drawing/2014/main" id="{C7083F1D-B2D4-4FE9-9716-9DCEFF6C4606}"/>
              </a:ext>
            </a:extLst>
          </p:cNvPr>
          <p:cNvSpPr>
            <a:spLocks noGrp="1"/>
          </p:cNvSpPr>
          <p:nvPr>
            <p:ph sz="quarter" idx="11"/>
          </p:nvPr>
        </p:nvSpPr>
        <p:spPr>
          <a:xfrm>
            <a:off x="6294438" y="1143000"/>
            <a:ext cx="5530850" cy="661720"/>
          </a:xfrm>
        </p:spPr>
        <p:txBody>
          <a:bodyPr>
            <a:spAutoFit/>
          </a:bodyPr>
          <a:lstStyle/>
          <a:p>
            <a:pPr lvl="0"/>
            <a:r>
              <a:rPr lang="en-US"/>
              <a:t>Click to edit Master text styles</a:t>
            </a:r>
          </a:p>
          <a:p>
            <a:pPr lvl="1"/>
            <a:r>
              <a:rPr lang="en-US"/>
              <a:t>Second level</a:t>
            </a:r>
          </a:p>
        </p:txBody>
      </p:sp>
      <p:pic>
        <p:nvPicPr>
          <p:cNvPr id="10" name="Graphic 9">
            <a:extLst>
              <a:ext uri="{FF2B5EF4-FFF2-40B4-BE49-F238E27FC236}">
                <a16:creationId xmlns:a16="http://schemas.microsoft.com/office/drawing/2014/main" id="{DF1EB698-FE52-4ADB-994D-C287A05545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1" y="6364322"/>
            <a:ext cx="914397" cy="298482"/>
          </a:xfrm>
          <a:prstGeom prst="rect">
            <a:avLst/>
          </a:prstGeom>
        </p:spPr>
      </p:pic>
      <p:sp>
        <p:nvSpPr>
          <p:cNvPr id="9" name="TextBox 8">
            <a:extLst>
              <a:ext uri="{FF2B5EF4-FFF2-40B4-BE49-F238E27FC236}">
                <a16:creationId xmlns:a16="http://schemas.microsoft.com/office/drawing/2014/main" id="{997CBE63-4E5C-442D-AE2F-30B73952ECDA}"/>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a:gradFill>
                  <a:gsLst>
                    <a:gs pos="93258">
                      <a:schemeClr val="tx1"/>
                    </a:gs>
                    <a:gs pos="68000">
                      <a:schemeClr val="tx1"/>
                    </a:gs>
                  </a:gsLst>
                  <a:lin ang="0" scaled="1"/>
                </a:gradFill>
                <a:latin typeface="+mn-lt"/>
                <a:ea typeface="+mn-ea"/>
                <a:cs typeface="+mn-cs"/>
              </a:rPr>
              <a:t>© Teladoc Health, Inc. All rights reserved. </a:t>
            </a:r>
          </a:p>
        </p:txBody>
      </p:sp>
      <p:sp>
        <p:nvSpPr>
          <p:cNvPr id="11" name="Text Placeholder 5">
            <a:extLst>
              <a:ext uri="{FF2B5EF4-FFF2-40B4-BE49-F238E27FC236}">
                <a16:creationId xmlns:a16="http://schemas.microsoft.com/office/drawing/2014/main" id="{BBADF709-09CC-4B93-BB6F-BC0F6A816EF9}"/>
              </a:ext>
            </a:extLst>
          </p:cNvPr>
          <p:cNvSpPr>
            <a:spLocks noGrp="1"/>
          </p:cNvSpPr>
          <p:nvPr>
            <p:ph type="body" sz="quarter" idx="12" hasCustomPrompt="1"/>
          </p:nvPr>
        </p:nvSpPr>
        <p:spPr>
          <a:xfrm>
            <a:off x="365125" y="6070744"/>
            <a:ext cx="11460163" cy="138499"/>
          </a:xfrm>
        </p:spPr>
        <p:txBody>
          <a:bodyPr anchor="b" anchorCtr="0">
            <a:spAutoFit/>
          </a:bodyPr>
          <a:lstStyle>
            <a:lvl1pPr marL="0" indent="0">
              <a:spcBef>
                <a:spcPts val="300"/>
              </a:spcBef>
              <a:buNone/>
              <a:defRPr sz="900">
                <a:gradFill>
                  <a:gsLst>
                    <a:gs pos="24519">
                      <a:schemeClr val="accent6"/>
                    </a:gs>
                    <a:gs pos="52000">
                      <a:schemeClr val="accent6"/>
                    </a:gs>
                  </a:gsLst>
                  <a:lin ang="5400000" scaled="1"/>
                </a:gradFill>
              </a:defRPr>
            </a:lvl1pPr>
          </a:lstStyle>
          <a:p>
            <a:pPr lvl="0"/>
            <a:r>
              <a:rPr lang="en-US"/>
              <a:t>Footnote here</a:t>
            </a:r>
          </a:p>
        </p:txBody>
      </p:sp>
      <p:sp>
        <p:nvSpPr>
          <p:cNvPr id="12" name="TextBox 11">
            <a:extLst>
              <a:ext uri="{FF2B5EF4-FFF2-40B4-BE49-F238E27FC236}">
                <a16:creationId xmlns:a16="http://schemas.microsoft.com/office/drawing/2014/main" id="{597BA4CF-B81E-4AFD-91F6-C74647DDF800}"/>
              </a:ext>
            </a:extLst>
          </p:cNvPr>
          <p:cNvSpPr txBox="1"/>
          <p:nvPr userDrawn="1"/>
        </p:nvSpPr>
        <p:spPr>
          <a:xfrm>
            <a:off x="11418357" y="6559339"/>
            <a:ext cx="406931" cy="123111"/>
          </a:xfrm>
          <a:prstGeom prst="rect">
            <a:avLst/>
          </a:prstGeom>
        </p:spPr>
        <p:txBody>
          <a:bodyPr vert="horz" wrap="square" lIns="0" tIns="0" rIns="0" bIns="0" rtlCol="0">
            <a:spAutoFit/>
          </a:bodyPr>
          <a:lstStyle/>
          <a:p>
            <a:pPr marL="0" marR="0" lvl="0" indent="0" algn="r" defTabSz="609585" rtl="0" eaLnBrk="1" fontAlgn="auto" latinLnBrk="0" hangingPunct="1">
              <a:lnSpc>
                <a:spcPct val="100000"/>
              </a:lnSpc>
              <a:spcBef>
                <a:spcPts val="0"/>
              </a:spcBef>
              <a:spcAft>
                <a:spcPts val="0"/>
              </a:spcAft>
              <a:buClrTx/>
              <a:buSzTx/>
              <a:buFont typeface="Arial"/>
              <a:buNone/>
              <a:tabLst/>
              <a:defRPr/>
            </a:pPr>
            <a:fld id="{B1A645E4-8909-49F6-A555-47EFBE8517C9}" type="slidenum">
              <a:rPr lang="en-US" sz="800" kern="1200" noProof="0" smtClean="0">
                <a:solidFill>
                  <a:schemeClr val="bg1">
                    <a:lumMod val="50000"/>
                  </a:schemeClr>
                </a:solidFill>
                <a:latin typeface="+mn-lt"/>
                <a:ea typeface="+mn-ea"/>
                <a:cs typeface="+mn-cs"/>
              </a:rPr>
              <a:pPr marL="0" marR="0" lvl="0" indent="0" algn="r" defTabSz="609585" rtl="0" eaLnBrk="1" fontAlgn="auto" latinLnBrk="0" hangingPunct="1">
                <a:lnSpc>
                  <a:spcPct val="100000"/>
                </a:lnSpc>
                <a:spcBef>
                  <a:spcPts val="0"/>
                </a:spcBef>
                <a:spcAft>
                  <a:spcPts val="0"/>
                </a:spcAft>
                <a:buClrTx/>
                <a:buSzTx/>
                <a:buFont typeface="Arial"/>
                <a:buNone/>
                <a:tabLst/>
                <a:defRPr/>
              </a:pPr>
              <a:t>‹#›</a:t>
            </a:fld>
            <a:endParaRPr lang="en-US" sz="800" kern="1200" noProof="0">
              <a:solidFill>
                <a:schemeClr val="bg1">
                  <a:lumMod val="50000"/>
                </a:schemeClr>
              </a:solidFill>
              <a:latin typeface="+mn-lt"/>
              <a:ea typeface="+mn-ea"/>
              <a:cs typeface="+mn-cs"/>
            </a:endParaRPr>
          </a:p>
        </p:txBody>
      </p:sp>
    </p:spTree>
    <p:extLst>
      <p:ext uri="{BB962C8B-B14F-4D97-AF65-F5344CB8AC3E}">
        <p14:creationId xmlns:p14="http://schemas.microsoft.com/office/powerpoint/2010/main" val="389517512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F2CB0E-C386-4803-878F-8681E6656C40}"/>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80726AB1-D0A0-4FA0-AF97-773B8BAA0D5B}"/>
              </a:ext>
            </a:extLst>
          </p:cNvPr>
          <p:cNvSpPr>
            <a:spLocks noGrp="1"/>
          </p:cNvSpPr>
          <p:nvPr>
            <p:ph sz="quarter" idx="10"/>
          </p:nvPr>
        </p:nvSpPr>
        <p:spPr>
          <a:xfrm>
            <a:off x="365760" y="1725613"/>
            <a:ext cx="5257800" cy="661720"/>
          </a:xfrm>
        </p:spPr>
        <p:txBody>
          <a:bodyPr wrap="square">
            <a:spAutoFit/>
          </a:bodyPr>
          <a:lstStyle/>
          <a:p>
            <a:pPr lvl="0"/>
            <a:r>
              <a:rPr lang="en-US"/>
              <a:t>Click to edit Master text styles</a:t>
            </a:r>
          </a:p>
          <a:p>
            <a:pPr lvl="1"/>
            <a:r>
              <a:rPr lang="en-US"/>
              <a:t>Second level</a:t>
            </a:r>
          </a:p>
        </p:txBody>
      </p:sp>
      <p:sp>
        <p:nvSpPr>
          <p:cNvPr id="7" name="Content Placeholder 6">
            <a:extLst>
              <a:ext uri="{FF2B5EF4-FFF2-40B4-BE49-F238E27FC236}">
                <a16:creationId xmlns:a16="http://schemas.microsoft.com/office/drawing/2014/main" id="{C7083F1D-B2D4-4FE9-9716-9DCEFF6C4606}"/>
              </a:ext>
            </a:extLst>
          </p:cNvPr>
          <p:cNvSpPr>
            <a:spLocks noGrp="1"/>
          </p:cNvSpPr>
          <p:nvPr>
            <p:ph sz="quarter" idx="11"/>
          </p:nvPr>
        </p:nvSpPr>
        <p:spPr>
          <a:xfrm>
            <a:off x="6572730" y="1725613"/>
            <a:ext cx="5257800" cy="661720"/>
          </a:xfrm>
        </p:spPr>
        <p:txBody>
          <a:bodyPr>
            <a:spAutoFit/>
          </a:bodyPr>
          <a:lstStyle/>
          <a:p>
            <a:pPr lvl="0"/>
            <a:r>
              <a:rPr lang="en-US"/>
              <a:t>Click to edit Master text styles</a:t>
            </a:r>
          </a:p>
          <a:p>
            <a:pPr lvl="1"/>
            <a:r>
              <a:rPr lang="en-US"/>
              <a:t>Second level</a:t>
            </a:r>
          </a:p>
        </p:txBody>
      </p:sp>
      <p:sp>
        <p:nvSpPr>
          <p:cNvPr id="10" name="Text Placeholder 9">
            <a:extLst>
              <a:ext uri="{FF2B5EF4-FFF2-40B4-BE49-F238E27FC236}">
                <a16:creationId xmlns:a16="http://schemas.microsoft.com/office/drawing/2014/main" id="{D02B620F-176B-4F05-821D-1490070683EC}"/>
              </a:ext>
            </a:extLst>
          </p:cNvPr>
          <p:cNvSpPr>
            <a:spLocks noGrp="1"/>
          </p:cNvSpPr>
          <p:nvPr>
            <p:ph type="body" sz="quarter" idx="14"/>
          </p:nvPr>
        </p:nvSpPr>
        <p:spPr>
          <a:xfrm>
            <a:off x="365760" y="1143000"/>
            <a:ext cx="5257800" cy="369332"/>
          </a:xfrm>
        </p:spPr>
        <p:txBody>
          <a:bodyPr wrap="square">
            <a:spAutoFit/>
          </a:bodyPr>
          <a:lstStyle>
            <a:lvl1pPr marL="0" indent="0" algn="ctr">
              <a:buNone/>
              <a:defRPr sz="2400" b="0">
                <a:gradFill>
                  <a:gsLst>
                    <a:gs pos="24519">
                      <a:schemeClr val="accent2"/>
                    </a:gs>
                    <a:gs pos="52000">
                      <a:schemeClr val="accent2"/>
                    </a:gs>
                  </a:gsLst>
                  <a:lin ang="5400000" scaled="1"/>
                </a:gra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0E8D87D7-832C-47AA-B57C-8A49ECA0E0DB}"/>
              </a:ext>
            </a:extLst>
          </p:cNvPr>
          <p:cNvSpPr>
            <a:spLocks noGrp="1"/>
          </p:cNvSpPr>
          <p:nvPr>
            <p:ph type="body" sz="quarter" idx="15"/>
          </p:nvPr>
        </p:nvSpPr>
        <p:spPr>
          <a:xfrm>
            <a:off x="6572730" y="1143000"/>
            <a:ext cx="5257800" cy="369332"/>
          </a:xfrm>
        </p:spPr>
        <p:txBody>
          <a:bodyPr>
            <a:spAutoFit/>
          </a:bodyPr>
          <a:lstStyle>
            <a:lvl1pPr marL="0" indent="0" algn="ctr">
              <a:buNone/>
              <a:defRPr sz="2400" b="0">
                <a:gradFill>
                  <a:gsLst>
                    <a:gs pos="24519">
                      <a:schemeClr val="accent2"/>
                    </a:gs>
                    <a:gs pos="52000">
                      <a:schemeClr val="accent2"/>
                    </a:gs>
                  </a:gsLst>
                  <a:lin ang="5400000" scaled="1"/>
                </a:gradFill>
              </a:defRPr>
            </a:lvl1pPr>
          </a:lstStyle>
          <a:p>
            <a:pPr lvl="0"/>
            <a:r>
              <a:rPr lang="en-US"/>
              <a:t>Click to edit Master text styles</a:t>
            </a:r>
          </a:p>
        </p:txBody>
      </p:sp>
      <p:pic>
        <p:nvPicPr>
          <p:cNvPr id="12" name="Graphic 11">
            <a:extLst>
              <a:ext uri="{FF2B5EF4-FFF2-40B4-BE49-F238E27FC236}">
                <a16:creationId xmlns:a16="http://schemas.microsoft.com/office/drawing/2014/main" id="{04F780C5-7D60-425D-8275-7E1D85C993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1" y="6364322"/>
            <a:ext cx="914397" cy="298482"/>
          </a:xfrm>
          <a:prstGeom prst="rect">
            <a:avLst/>
          </a:prstGeom>
        </p:spPr>
      </p:pic>
      <p:sp>
        <p:nvSpPr>
          <p:cNvPr id="14" name="TextBox 13">
            <a:extLst>
              <a:ext uri="{FF2B5EF4-FFF2-40B4-BE49-F238E27FC236}">
                <a16:creationId xmlns:a16="http://schemas.microsoft.com/office/drawing/2014/main" id="{EEDFE793-C50B-42D1-975C-F5243E0D627C}"/>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a:gradFill>
                  <a:gsLst>
                    <a:gs pos="93258">
                      <a:schemeClr val="tx1"/>
                    </a:gs>
                    <a:gs pos="68000">
                      <a:schemeClr val="tx1"/>
                    </a:gs>
                  </a:gsLst>
                  <a:lin ang="0" scaled="1"/>
                </a:gradFill>
                <a:latin typeface="+mn-lt"/>
                <a:ea typeface="+mn-ea"/>
                <a:cs typeface="+mn-cs"/>
              </a:rPr>
              <a:t>© Teladoc Health, Inc. All rights reserved. </a:t>
            </a:r>
          </a:p>
        </p:txBody>
      </p:sp>
      <p:sp>
        <p:nvSpPr>
          <p:cNvPr id="11" name="Text Placeholder 5">
            <a:extLst>
              <a:ext uri="{FF2B5EF4-FFF2-40B4-BE49-F238E27FC236}">
                <a16:creationId xmlns:a16="http://schemas.microsoft.com/office/drawing/2014/main" id="{7BD71607-778E-4526-8E43-8D508ACC745E}"/>
              </a:ext>
            </a:extLst>
          </p:cNvPr>
          <p:cNvSpPr>
            <a:spLocks noGrp="1"/>
          </p:cNvSpPr>
          <p:nvPr>
            <p:ph type="body" sz="quarter" idx="16" hasCustomPrompt="1"/>
          </p:nvPr>
        </p:nvSpPr>
        <p:spPr>
          <a:xfrm>
            <a:off x="365125" y="6070744"/>
            <a:ext cx="11460163" cy="138499"/>
          </a:xfrm>
        </p:spPr>
        <p:txBody>
          <a:bodyPr anchor="b" anchorCtr="0">
            <a:spAutoFit/>
          </a:bodyPr>
          <a:lstStyle>
            <a:lvl1pPr marL="0" indent="0">
              <a:spcBef>
                <a:spcPts val="300"/>
              </a:spcBef>
              <a:buNone/>
              <a:defRPr sz="900">
                <a:gradFill>
                  <a:gsLst>
                    <a:gs pos="24519">
                      <a:schemeClr val="accent6"/>
                    </a:gs>
                    <a:gs pos="52000">
                      <a:schemeClr val="accent6"/>
                    </a:gs>
                  </a:gsLst>
                  <a:lin ang="5400000" scaled="1"/>
                </a:gradFill>
              </a:defRPr>
            </a:lvl1pPr>
          </a:lstStyle>
          <a:p>
            <a:pPr lvl="0"/>
            <a:r>
              <a:rPr lang="en-US"/>
              <a:t>Footnote here</a:t>
            </a:r>
          </a:p>
        </p:txBody>
      </p:sp>
      <p:sp>
        <p:nvSpPr>
          <p:cNvPr id="15" name="TextBox 14">
            <a:extLst>
              <a:ext uri="{FF2B5EF4-FFF2-40B4-BE49-F238E27FC236}">
                <a16:creationId xmlns:a16="http://schemas.microsoft.com/office/drawing/2014/main" id="{29C3AD10-13C5-4E05-9646-B2D4D9E9915C}"/>
              </a:ext>
            </a:extLst>
          </p:cNvPr>
          <p:cNvSpPr txBox="1"/>
          <p:nvPr userDrawn="1"/>
        </p:nvSpPr>
        <p:spPr>
          <a:xfrm>
            <a:off x="11418357" y="6559339"/>
            <a:ext cx="406931" cy="123111"/>
          </a:xfrm>
          <a:prstGeom prst="rect">
            <a:avLst/>
          </a:prstGeom>
        </p:spPr>
        <p:txBody>
          <a:bodyPr vert="horz" wrap="square" lIns="0" tIns="0" rIns="0" bIns="0" rtlCol="0">
            <a:spAutoFit/>
          </a:bodyPr>
          <a:lstStyle/>
          <a:p>
            <a:pPr marL="0" marR="0" lvl="0" indent="0" algn="r" defTabSz="609585" rtl="0" eaLnBrk="1" fontAlgn="auto" latinLnBrk="0" hangingPunct="1">
              <a:lnSpc>
                <a:spcPct val="100000"/>
              </a:lnSpc>
              <a:spcBef>
                <a:spcPts val="0"/>
              </a:spcBef>
              <a:spcAft>
                <a:spcPts val="0"/>
              </a:spcAft>
              <a:buClrTx/>
              <a:buSzTx/>
              <a:buFont typeface="Arial"/>
              <a:buNone/>
              <a:tabLst/>
              <a:defRPr/>
            </a:pPr>
            <a:fld id="{B1A645E4-8909-49F6-A555-47EFBE8517C9}" type="slidenum">
              <a:rPr lang="en-US" sz="800" kern="1200" noProof="0" smtClean="0">
                <a:solidFill>
                  <a:schemeClr val="bg1">
                    <a:lumMod val="50000"/>
                  </a:schemeClr>
                </a:solidFill>
                <a:latin typeface="+mn-lt"/>
                <a:ea typeface="+mn-ea"/>
                <a:cs typeface="+mn-cs"/>
              </a:rPr>
              <a:pPr marL="0" marR="0" lvl="0" indent="0" algn="r" defTabSz="609585" rtl="0" eaLnBrk="1" fontAlgn="auto" latinLnBrk="0" hangingPunct="1">
                <a:lnSpc>
                  <a:spcPct val="100000"/>
                </a:lnSpc>
                <a:spcBef>
                  <a:spcPts val="0"/>
                </a:spcBef>
                <a:spcAft>
                  <a:spcPts val="0"/>
                </a:spcAft>
                <a:buClrTx/>
                <a:buSzTx/>
                <a:buFont typeface="Arial"/>
                <a:buNone/>
                <a:tabLst/>
                <a:defRPr/>
              </a:pPr>
              <a:t>‹#›</a:t>
            </a:fld>
            <a:endParaRPr lang="en-US" sz="800" kern="1200" noProof="0">
              <a:solidFill>
                <a:schemeClr val="bg1">
                  <a:lumMod val="50000"/>
                </a:schemeClr>
              </a:solidFill>
              <a:latin typeface="+mn-lt"/>
              <a:ea typeface="+mn-ea"/>
              <a:cs typeface="+mn-cs"/>
            </a:endParaRPr>
          </a:p>
        </p:txBody>
      </p:sp>
    </p:spTree>
    <p:extLst>
      <p:ext uri="{BB962C8B-B14F-4D97-AF65-F5344CB8AC3E}">
        <p14:creationId xmlns:p14="http://schemas.microsoft.com/office/powerpoint/2010/main" val="35439620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llquot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F2CB0E-C386-4803-878F-8681E6656C40}"/>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80726AB1-D0A0-4FA0-AF97-773B8BAA0D5B}"/>
              </a:ext>
            </a:extLst>
          </p:cNvPr>
          <p:cNvSpPr>
            <a:spLocks noGrp="1"/>
          </p:cNvSpPr>
          <p:nvPr>
            <p:ph sz="quarter" idx="10"/>
          </p:nvPr>
        </p:nvSpPr>
        <p:spPr>
          <a:xfrm>
            <a:off x="365760" y="1709928"/>
            <a:ext cx="5289606" cy="661720"/>
          </a:xfrm>
        </p:spPr>
        <p:txBody>
          <a:bodyPr wrap="square">
            <a:spAutoFit/>
          </a:bodyPr>
          <a:lstStyle/>
          <a:p>
            <a:pPr lvl="0"/>
            <a:r>
              <a:rPr lang="en-US"/>
              <a:t>Click to edit Master text styles</a:t>
            </a:r>
          </a:p>
          <a:p>
            <a:pPr lvl="1"/>
            <a:r>
              <a:rPr lang="en-US"/>
              <a:t>Second level</a:t>
            </a:r>
          </a:p>
        </p:txBody>
      </p:sp>
      <p:sp>
        <p:nvSpPr>
          <p:cNvPr id="7" name="Content Placeholder 6">
            <a:extLst>
              <a:ext uri="{FF2B5EF4-FFF2-40B4-BE49-F238E27FC236}">
                <a16:creationId xmlns:a16="http://schemas.microsoft.com/office/drawing/2014/main" id="{C7083F1D-B2D4-4FE9-9716-9DCEFF6C4606}"/>
              </a:ext>
            </a:extLst>
          </p:cNvPr>
          <p:cNvSpPr>
            <a:spLocks noGrp="1"/>
          </p:cNvSpPr>
          <p:nvPr>
            <p:ph sz="quarter" idx="11" hasCustomPrompt="1"/>
          </p:nvPr>
        </p:nvSpPr>
        <p:spPr>
          <a:xfrm>
            <a:off x="6380922" y="1709928"/>
            <a:ext cx="5444365" cy="861774"/>
          </a:xfrm>
        </p:spPr>
        <p:txBody>
          <a:bodyPr wrap="square">
            <a:spAutoFit/>
          </a:bodyPr>
          <a:lstStyle>
            <a:lvl1pPr marL="111125" indent="-111125">
              <a:buNone/>
              <a:defRPr sz="2800">
                <a:gradFill>
                  <a:gsLst>
                    <a:gs pos="24519">
                      <a:schemeClr val="accent4"/>
                    </a:gs>
                    <a:gs pos="52000">
                      <a:schemeClr val="accent4"/>
                    </a:gs>
                  </a:gsLst>
                  <a:lin ang="5400000" scaled="1"/>
                </a:gradFill>
              </a:defRPr>
            </a:lvl1pPr>
          </a:lstStyle>
          <a:p>
            <a:pPr lvl="0"/>
            <a:r>
              <a:rPr lang="en-US"/>
              <a:t>“Put your pull quote or takeaway message here”</a:t>
            </a:r>
          </a:p>
        </p:txBody>
      </p:sp>
      <p:sp>
        <p:nvSpPr>
          <p:cNvPr id="6" name="Text Placeholder 5">
            <a:extLst>
              <a:ext uri="{FF2B5EF4-FFF2-40B4-BE49-F238E27FC236}">
                <a16:creationId xmlns:a16="http://schemas.microsoft.com/office/drawing/2014/main" id="{7C42736C-1DB8-4C54-A315-12FE652965F3}"/>
              </a:ext>
            </a:extLst>
          </p:cNvPr>
          <p:cNvSpPr>
            <a:spLocks noGrp="1"/>
          </p:cNvSpPr>
          <p:nvPr>
            <p:ph type="body" sz="quarter" idx="14" hasCustomPrompt="1"/>
          </p:nvPr>
        </p:nvSpPr>
        <p:spPr>
          <a:xfrm>
            <a:off x="365125" y="886968"/>
            <a:ext cx="11460163" cy="307777"/>
          </a:xfrm>
        </p:spPr>
        <p:txBody>
          <a:bodyPr>
            <a:spAutoFit/>
          </a:bodyPr>
          <a:lstStyle>
            <a:lvl1pPr marL="0" indent="0">
              <a:buNone/>
              <a:defRPr>
                <a:gradFill>
                  <a:gsLst>
                    <a:gs pos="24519">
                      <a:schemeClr val="accent2"/>
                    </a:gs>
                    <a:gs pos="52000">
                      <a:schemeClr val="accent2"/>
                    </a:gs>
                  </a:gsLst>
                  <a:lin ang="5400000" scaled="1"/>
                </a:gradFill>
              </a:defRPr>
            </a:lvl1pPr>
          </a:lstStyle>
          <a:p>
            <a:pPr lvl="0"/>
            <a:r>
              <a:rPr lang="en-US"/>
              <a:t>Subtitle</a:t>
            </a:r>
          </a:p>
        </p:txBody>
      </p:sp>
      <p:pic>
        <p:nvPicPr>
          <p:cNvPr id="12" name="Graphic 11">
            <a:extLst>
              <a:ext uri="{FF2B5EF4-FFF2-40B4-BE49-F238E27FC236}">
                <a16:creationId xmlns:a16="http://schemas.microsoft.com/office/drawing/2014/main" id="{6CEA5009-7BAC-4448-9EF8-DBE3941C75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1" y="6364322"/>
            <a:ext cx="914397" cy="298482"/>
          </a:xfrm>
          <a:prstGeom prst="rect">
            <a:avLst/>
          </a:prstGeom>
        </p:spPr>
      </p:pic>
      <p:cxnSp>
        <p:nvCxnSpPr>
          <p:cNvPr id="14" name="Straight Connector 13">
            <a:extLst>
              <a:ext uri="{FF2B5EF4-FFF2-40B4-BE49-F238E27FC236}">
                <a16:creationId xmlns:a16="http://schemas.microsoft.com/office/drawing/2014/main" id="{251B0EB3-7EA4-4201-B721-1ABC21203A49}"/>
              </a:ext>
            </a:extLst>
          </p:cNvPr>
          <p:cNvCxnSpPr>
            <a:cxnSpLocks/>
          </p:cNvCxnSpPr>
          <p:nvPr userDrawn="1"/>
        </p:nvCxnSpPr>
        <p:spPr>
          <a:xfrm>
            <a:off x="6036366" y="1716765"/>
            <a:ext cx="0" cy="2878859"/>
          </a:xfrm>
          <a:prstGeom prst="line">
            <a:avLst/>
          </a:prstGeom>
          <a:ln w="762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34874651-5D53-4531-BC0E-88151E6318BE}"/>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a:gradFill>
                  <a:gsLst>
                    <a:gs pos="93258">
                      <a:schemeClr val="tx1"/>
                    </a:gs>
                    <a:gs pos="68000">
                      <a:schemeClr val="tx1"/>
                    </a:gs>
                  </a:gsLst>
                  <a:lin ang="0" scaled="1"/>
                </a:gradFill>
                <a:latin typeface="+mn-lt"/>
                <a:ea typeface="+mn-ea"/>
                <a:cs typeface="+mn-cs"/>
              </a:rPr>
              <a:t>© Teladoc Health, Inc. All rights reserved. </a:t>
            </a:r>
          </a:p>
        </p:txBody>
      </p:sp>
      <p:sp>
        <p:nvSpPr>
          <p:cNvPr id="11" name="Text Placeholder 5">
            <a:extLst>
              <a:ext uri="{FF2B5EF4-FFF2-40B4-BE49-F238E27FC236}">
                <a16:creationId xmlns:a16="http://schemas.microsoft.com/office/drawing/2014/main" id="{46B049F5-0B94-40D1-9F8B-7CF5F49863A2}"/>
              </a:ext>
            </a:extLst>
          </p:cNvPr>
          <p:cNvSpPr>
            <a:spLocks noGrp="1"/>
          </p:cNvSpPr>
          <p:nvPr>
            <p:ph type="body" sz="quarter" idx="15" hasCustomPrompt="1"/>
          </p:nvPr>
        </p:nvSpPr>
        <p:spPr>
          <a:xfrm>
            <a:off x="365125" y="6070744"/>
            <a:ext cx="11460163" cy="138499"/>
          </a:xfrm>
        </p:spPr>
        <p:txBody>
          <a:bodyPr anchor="b" anchorCtr="0">
            <a:spAutoFit/>
          </a:bodyPr>
          <a:lstStyle>
            <a:lvl1pPr marL="0" indent="0">
              <a:spcBef>
                <a:spcPts val="300"/>
              </a:spcBef>
              <a:buNone/>
              <a:defRPr sz="900">
                <a:gradFill>
                  <a:gsLst>
                    <a:gs pos="24519">
                      <a:schemeClr val="accent6"/>
                    </a:gs>
                    <a:gs pos="52000">
                      <a:schemeClr val="accent6"/>
                    </a:gs>
                  </a:gsLst>
                  <a:lin ang="5400000" scaled="1"/>
                </a:gradFill>
              </a:defRPr>
            </a:lvl1pPr>
          </a:lstStyle>
          <a:p>
            <a:pPr lvl="0"/>
            <a:r>
              <a:rPr lang="en-US"/>
              <a:t>Footnote here</a:t>
            </a:r>
          </a:p>
        </p:txBody>
      </p:sp>
      <p:sp>
        <p:nvSpPr>
          <p:cNvPr id="13" name="TextBox 12">
            <a:extLst>
              <a:ext uri="{FF2B5EF4-FFF2-40B4-BE49-F238E27FC236}">
                <a16:creationId xmlns:a16="http://schemas.microsoft.com/office/drawing/2014/main" id="{3738118C-39A8-4405-B217-D7C55E521D65}"/>
              </a:ext>
            </a:extLst>
          </p:cNvPr>
          <p:cNvSpPr txBox="1"/>
          <p:nvPr userDrawn="1"/>
        </p:nvSpPr>
        <p:spPr>
          <a:xfrm>
            <a:off x="11418357" y="6559339"/>
            <a:ext cx="406931" cy="123111"/>
          </a:xfrm>
          <a:prstGeom prst="rect">
            <a:avLst/>
          </a:prstGeom>
        </p:spPr>
        <p:txBody>
          <a:bodyPr vert="horz" wrap="square" lIns="0" tIns="0" rIns="0" bIns="0" rtlCol="0">
            <a:spAutoFit/>
          </a:bodyPr>
          <a:lstStyle/>
          <a:p>
            <a:pPr marL="0" marR="0" lvl="0" indent="0" algn="r" defTabSz="609585" rtl="0" eaLnBrk="1" fontAlgn="auto" latinLnBrk="0" hangingPunct="1">
              <a:lnSpc>
                <a:spcPct val="100000"/>
              </a:lnSpc>
              <a:spcBef>
                <a:spcPts val="0"/>
              </a:spcBef>
              <a:spcAft>
                <a:spcPts val="0"/>
              </a:spcAft>
              <a:buClrTx/>
              <a:buSzTx/>
              <a:buFont typeface="Arial"/>
              <a:buNone/>
              <a:tabLst/>
              <a:defRPr/>
            </a:pPr>
            <a:fld id="{B1A645E4-8909-49F6-A555-47EFBE8517C9}" type="slidenum">
              <a:rPr lang="en-US" sz="800" kern="1200" noProof="0" smtClean="0">
                <a:solidFill>
                  <a:schemeClr val="bg1">
                    <a:lumMod val="50000"/>
                  </a:schemeClr>
                </a:solidFill>
                <a:latin typeface="+mn-lt"/>
                <a:ea typeface="+mn-ea"/>
                <a:cs typeface="+mn-cs"/>
              </a:rPr>
              <a:pPr marL="0" marR="0" lvl="0" indent="0" algn="r" defTabSz="609585" rtl="0" eaLnBrk="1" fontAlgn="auto" latinLnBrk="0" hangingPunct="1">
                <a:lnSpc>
                  <a:spcPct val="100000"/>
                </a:lnSpc>
                <a:spcBef>
                  <a:spcPts val="0"/>
                </a:spcBef>
                <a:spcAft>
                  <a:spcPts val="0"/>
                </a:spcAft>
                <a:buClrTx/>
                <a:buSzTx/>
                <a:buFont typeface="Arial"/>
                <a:buNone/>
                <a:tabLst/>
                <a:defRPr/>
              </a:pPr>
              <a:t>‹#›</a:t>
            </a:fld>
            <a:endParaRPr lang="en-US" sz="800" kern="1200" noProof="0">
              <a:solidFill>
                <a:schemeClr val="bg1">
                  <a:lumMod val="50000"/>
                </a:schemeClr>
              </a:solidFill>
              <a:latin typeface="+mn-lt"/>
              <a:ea typeface="+mn-ea"/>
              <a:cs typeface="+mn-cs"/>
            </a:endParaRPr>
          </a:p>
        </p:txBody>
      </p:sp>
    </p:spTree>
    <p:extLst>
      <p:ext uri="{BB962C8B-B14F-4D97-AF65-F5344CB8AC3E}">
        <p14:creationId xmlns:p14="http://schemas.microsoft.com/office/powerpoint/2010/main" val="268898000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Header &amp; Right Tex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B09D9F1A-1112-44AE-BCB3-899CF31550DD}"/>
              </a:ext>
            </a:extLst>
          </p:cNvPr>
          <p:cNvSpPr>
            <a:spLocks noGrp="1"/>
          </p:cNvSpPr>
          <p:nvPr>
            <p:ph type="pic" sz="quarter" idx="11" hasCustomPrompt="1"/>
          </p:nvPr>
        </p:nvSpPr>
        <p:spPr bwMode="ltGray">
          <a:xfrm>
            <a:off x="365759" y="1143000"/>
            <a:ext cx="5545137" cy="4927600"/>
          </a:xfrm>
          <a:blipFill dpi="0" rotWithShape="1">
            <a:blip r:embed="rId2"/>
            <a:srcRect/>
            <a:stretch>
              <a:fillRect/>
            </a:stretch>
          </a:blipFill>
        </p:spPr>
        <p:txBody>
          <a:bodyPr/>
          <a:lstStyle>
            <a:lvl1pPr marL="0" indent="0">
              <a:buNone/>
              <a:defRPr sz="1333"/>
            </a:lvl1pPr>
          </a:lstStyle>
          <a:p>
            <a:r>
              <a:rPr lang="en-US"/>
              <a:t>Click icon to change image</a:t>
            </a:r>
          </a:p>
        </p:txBody>
      </p:sp>
      <p:sp>
        <p:nvSpPr>
          <p:cNvPr id="9" name="TextBox 8">
            <a:extLst>
              <a:ext uri="{FF2B5EF4-FFF2-40B4-BE49-F238E27FC236}">
                <a16:creationId xmlns:a16="http://schemas.microsoft.com/office/drawing/2014/main" id="{CC4541CF-CFCE-4BF0-8E83-76E07270E40D}"/>
              </a:ext>
            </a:extLst>
          </p:cNvPr>
          <p:cNvSpPr txBox="1"/>
          <p:nvPr userDrawn="1"/>
        </p:nvSpPr>
        <p:spPr>
          <a:xfrm>
            <a:off x="801667" y="6181163"/>
            <a:ext cx="184731" cy="463332"/>
          </a:xfrm>
          <a:prstGeom prst="rect">
            <a:avLst/>
          </a:prstGeom>
          <a:noFill/>
        </p:spPr>
        <p:txBody>
          <a:bodyPr wrap="none" rtlCol="0">
            <a:spAutoFit/>
          </a:bodyPr>
          <a:lstStyle/>
          <a:p>
            <a:endParaRPr lang="en-US" sz="2411"/>
          </a:p>
        </p:txBody>
      </p:sp>
      <p:sp>
        <p:nvSpPr>
          <p:cNvPr id="4" name="Title 3">
            <a:extLst>
              <a:ext uri="{FF2B5EF4-FFF2-40B4-BE49-F238E27FC236}">
                <a16:creationId xmlns:a16="http://schemas.microsoft.com/office/drawing/2014/main" id="{C8D1F0B1-2F39-45D3-BEB3-40C680FE1BB1}"/>
              </a:ext>
            </a:extLst>
          </p:cNvPr>
          <p:cNvSpPr>
            <a:spLocks noGrp="1"/>
          </p:cNvSpPr>
          <p:nvPr>
            <p:ph type="title"/>
          </p:nvPr>
        </p:nvSpPr>
        <p:spPr/>
        <p:txBody>
          <a:bodyPr/>
          <a:lstStyle/>
          <a:p>
            <a:r>
              <a:rPr lang="en-US"/>
              <a:t>Click to edit Master title style</a:t>
            </a:r>
          </a:p>
        </p:txBody>
      </p:sp>
      <p:sp>
        <p:nvSpPr>
          <p:cNvPr id="14" name="Text Placeholder 13">
            <a:extLst>
              <a:ext uri="{FF2B5EF4-FFF2-40B4-BE49-F238E27FC236}">
                <a16:creationId xmlns:a16="http://schemas.microsoft.com/office/drawing/2014/main" id="{8802A7B8-C54C-47A2-ABFE-32DA2284A83E}"/>
              </a:ext>
            </a:extLst>
          </p:cNvPr>
          <p:cNvSpPr>
            <a:spLocks noGrp="1"/>
          </p:cNvSpPr>
          <p:nvPr>
            <p:ph type="body" sz="quarter" idx="12"/>
          </p:nvPr>
        </p:nvSpPr>
        <p:spPr>
          <a:xfrm>
            <a:off x="6294437" y="1143000"/>
            <a:ext cx="5541264" cy="1527341"/>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Graphic 10">
            <a:extLst>
              <a:ext uri="{FF2B5EF4-FFF2-40B4-BE49-F238E27FC236}">
                <a16:creationId xmlns:a16="http://schemas.microsoft.com/office/drawing/2014/main" id="{B5CA89AB-A901-40C1-BA3D-41BEA8D8728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5761" y="6364322"/>
            <a:ext cx="914397" cy="298482"/>
          </a:xfrm>
          <a:prstGeom prst="rect">
            <a:avLst/>
          </a:prstGeom>
        </p:spPr>
      </p:pic>
      <p:sp>
        <p:nvSpPr>
          <p:cNvPr id="10" name="TextBox 9">
            <a:extLst>
              <a:ext uri="{FF2B5EF4-FFF2-40B4-BE49-F238E27FC236}">
                <a16:creationId xmlns:a16="http://schemas.microsoft.com/office/drawing/2014/main" id="{C839436D-ADC5-48D5-ABC6-34ACAD4D5B94}"/>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a:gradFill>
                  <a:gsLst>
                    <a:gs pos="93258">
                      <a:schemeClr val="tx1"/>
                    </a:gs>
                    <a:gs pos="68000">
                      <a:schemeClr val="tx1"/>
                    </a:gs>
                  </a:gsLst>
                  <a:lin ang="0" scaled="1"/>
                </a:gradFill>
                <a:latin typeface="+mn-lt"/>
                <a:ea typeface="+mn-ea"/>
                <a:cs typeface="+mn-cs"/>
              </a:rPr>
              <a:t>© Teladoc Health, Inc. All rights reserved. </a:t>
            </a:r>
          </a:p>
        </p:txBody>
      </p:sp>
      <p:sp>
        <p:nvSpPr>
          <p:cNvPr id="13" name="Text Placeholder 5">
            <a:extLst>
              <a:ext uri="{FF2B5EF4-FFF2-40B4-BE49-F238E27FC236}">
                <a16:creationId xmlns:a16="http://schemas.microsoft.com/office/drawing/2014/main" id="{DFFF765B-9B2A-459A-921E-6E86C6DD8DDD}"/>
              </a:ext>
            </a:extLst>
          </p:cNvPr>
          <p:cNvSpPr>
            <a:spLocks noGrp="1"/>
          </p:cNvSpPr>
          <p:nvPr>
            <p:ph type="body" sz="quarter" idx="13" hasCustomPrompt="1"/>
          </p:nvPr>
        </p:nvSpPr>
        <p:spPr>
          <a:xfrm>
            <a:off x="365125" y="6070744"/>
            <a:ext cx="11460163" cy="138499"/>
          </a:xfrm>
        </p:spPr>
        <p:txBody>
          <a:bodyPr anchor="b" anchorCtr="0">
            <a:spAutoFit/>
          </a:bodyPr>
          <a:lstStyle>
            <a:lvl1pPr marL="0" indent="0">
              <a:spcBef>
                <a:spcPts val="300"/>
              </a:spcBef>
              <a:buNone/>
              <a:defRPr sz="900">
                <a:gradFill>
                  <a:gsLst>
                    <a:gs pos="24519">
                      <a:schemeClr val="accent6"/>
                    </a:gs>
                    <a:gs pos="52000">
                      <a:schemeClr val="accent6"/>
                    </a:gs>
                  </a:gsLst>
                  <a:lin ang="5400000" scaled="1"/>
                </a:gradFill>
              </a:defRPr>
            </a:lvl1pPr>
          </a:lstStyle>
          <a:p>
            <a:pPr lvl="0"/>
            <a:r>
              <a:rPr lang="en-US"/>
              <a:t>Footnote here</a:t>
            </a:r>
          </a:p>
        </p:txBody>
      </p:sp>
      <p:sp>
        <p:nvSpPr>
          <p:cNvPr id="15" name="TextBox 14">
            <a:extLst>
              <a:ext uri="{FF2B5EF4-FFF2-40B4-BE49-F238E27FC236}">
                <a16:creationId xmlns:a16="http://schemas.microsoft.com/office/drawing/2014/main" id="{EAC811BF-28DA-4291-BDCC-0CAF0E8B2B73}"/>
              </a:ext>
            </a:extLst>
          </p:cNvPr>
          <p:cNvSpPr txBox="1"/>
          <p:nvPr userDrawn="1"/>
        </p:nvSpPr>
        <p:spPr>
          <a:xfrm>
            <a:off x="11418357" y="6559339"/>
            <a:ext cx="406931" cy="123111"/>
          </a:xfrm>
          <a:prstGeom prst="rect">
            <a:avLst/>
          </a:prstGeom>
        </p:spPr>
        <p:txBody>
          <a:bodyPr vert="horz" wrap="square" lIns="0" tIns="0" rIns="0" bIns="0" rtlCol="0">
            <a:spAutoFit/>
          </a:bodyPr>
          <a:lstStyle/>
          <a:p>
            <a:pPr marL="0" marR="0" lvl="0" indent="0" algn="r" defTabSz="609585" rtl="0" eaLnBrk="1" fontAlgn="auto" latinLnBrk="0" hangingPunct="1">
              <a:lnSpc>
                <a:spcPct val="100000"/>
              </a:lnSpc>
              <a:spcBef>
                <a:spcPts val="0"/>
              </a:spcBef>
              <a:spcAft>
                <a:spcPts val="0"/>
              </a:spcAft>
              <a:buClrTx/>
              <a:buSzTx/>
              <a:buFont typeface="Arial"/>
              <a:buNone/>
              <a:tabLst/>
              <a:defRPr/>
            </a:pPr>
            <a:fld id="{B1A645E4-8909-49F6-A555-47EFBE8517C9}" type="slidenum">
              <a:rPr lang="en-US" sz="800" kern="1200" noProof="0" smtClean="0">
                <a:solidFill>
                  <a:schemeClr val="bg1">
                    <a:lumMod val="50000"/>
                  </a:schemeClr>
                </a:solidFill>
                <a:latin typeface="+mn-lt"/>
                <a:ea typeface="+mn-ea"/>
                <a:cs typeface="+mn-cs"/>
              </a:rPr>
              <a:pPr marL="0" marR="0" lvl="0" indent="0" algn="r" defTabSz="609585" rtl="0" eaLnBrk="1" fontAlgn="auto" latinLnBrk="0" hangingPunct="1">
                <a:lnSpc>
                  <a:spcPct val="100000"/>
                </a:lnSpc>
                <a:spcBef>
                  <a:spcPts val="0"/>
                </a:spcBef>
                <a:spcAft>
                  <a:spcPts val="0"/>
                </a:spcAft>
                <a:buClrTx/>
                <a:buSzTx/>
                <a:buFont typeface="Arial"/>
                <a:buNone/>
                <a:tabLst/>
                <a:defRPr/>
              </a:pPr>
              <a:t>‹#›</a:t>
            </a:fld>
            <a:endParaRPr lang="en-US" sz="800" kern="1200" noProof="0">
              <a:solidFill>
                <a:schemeClr val="bg1">
                  <a:lumMod val="50000"/>
                </a:schemeClr>
              </a:solidFill>
              <a:latin typeface="+mn-lt"/>
              <a:ea typeface="+mn-ea"/>
              <a:cs typeface="+mn-cs"/>
            </a:endParaRPr>
          </a:p>
        </p:txBody>
      </p:sp>
    </p:spTree>
    <p:extLst>
      <p:ext uri="{BB962C8B-B14F-4D97-AF65-F5344CB8AC3E}">
        <p14:creationId xmlns:p14="http://schemas.microsoft.com/office/powerpoint/2010/main" val="48834742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Header &amp; Left Tex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B09D9F1A-1112-44AE-BCB3-899CF31550DD}"/>
              </a:ext>
            </a:extLst>
          </p:cNvPr>
          <p:cNvSpPr>
            <a:spLocks noGrp="1"/>
          </p:cNvSpPr>
          <p:nvPr>
            <p:ph type="pic" sz="quarter" idx="11" hasCustomPrompt="1"/>
          </p:nvPr>
        </p:nvSpPr>
        <p:spPr bwMode="ltGray">
          <a:xfrm>
            <a:off x="6291072" y="1143000"/>
            <a:ext cx="5541264" cy="49276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marL="0" indent="0">
              <a:buNone/>
              <a:defRPr sz="1333">
                <a:gradFill>
                  <a:gsLst>
                    <a:gs pos="7792">
                      <a:schemeClr val="bg1"/>
                    </a:gs>
                    <a:gs pos="24519">
                      <a:schemeClr val="bg1"/>
                    </a:gs>
                  </a:gsLst>
                  <a:lin ang="5400000" scaled="1"/>
                </a:gradFill>
              </a:defRPr>
            </a:lvl1pPr>
          </a:lstStyle>
          <a:p>
            <a:r>
              <a:rPr lang="en-US"/>
              <a:t>Click icon to change image</a:t>
            </a:r>
          </a:p>
        </p:txBody>
      </p:sp>
      <p:sp>
        <p:nvSpPr>
          <p:cNvPr id="9" name="TextBox 8">
            <a:extLst>
              <a:ext uri="{FF2B5EF4-FFF2-40B4-BE49-F238E27FC236}">
                <a16:creationId xmlns:a16="http://schemas.microsoft.com/office/drawing/2014/main" id="{CC4541CF-CFCE-4BF0-8E83-76E07270E40D}"/>
              </a:ext>
            </a:extLst>
          </p:cNvPr>
          <p:cNvSpPr txBox="1"/>
          <p:nvPr userDrawn="1"/>
        </p:nvSpPr>
        <p:spPr>
          <a:xfrm>
            <a:off x="801667" y="6181163"/>
            <a:ext cx="184731" cy="463332"/>
          </a:xfrm>
          <a:prstGeom prst="rect">
            <a:avLst/>
          </a:prstGeom>
          <a:noFill/>
        </p:spPr>
        <p:txBody>
          <a:bodyPr wrap="none" rtlCol="0">
            <a:spAutoFit/>
          </a:bodyPr>
          <a:lstStyle/>
          <a:p>
            <a:endParaRPr lang="en-US" sz="2411"/>
          </a:p>
        </p:txBody>
      </p:sp>
      <p:sp>
        <p:nvSpPr>
          <p:cNvPr id="4" name="Title 3">
            <a:extLst>
              <a:ext uri="{FF2B5EF4-FFF2-40B4-BE49-F238E27FC236}">
                <a16:creationId xmlns:a16="http://schemas.microsoft.com/office/drawing/2014/main" id="{C8D1F0B1-2F39-45D3-BEB3-40C680FE1BB1}"/>
              </a:ext>
            </a:extLst>
          </p:cNvPr>
          <p:cNvSpPr>
            <a:spLocks noGrp="1"/>
          </p:cNvSpPr>
          <p:nvPr>
            <p:ph type="title"/>
          </p:nvPr>
        </p:nvSpPr>
        <p:spPr/>
        <p:txBody>
          <a:bodyPr/>
          <a:lstStyle/>
          <a:p>
            <a:r>
              <a:rPr lang="en-US"/>
              <a:t>Click to edit Master title style</a:t>
            </a:r>
          </a:p>
        </p:txBody>
      </p:sp>
      <p:sp>
        <p:nvSpPr>
          <p:cNvPr id="14" name="Text Placeholder 13">
            <a:extLst>
              <a:ext uri="{FF2B5EF4-FFF2-40B4-BE49-F238E27FC236}">
                <a16:creationId xmlns:a16="http://schemas.microsoft.com/office/drawing/2014/main" id="{8802A7B8-C54C-47A2-ABFE-32DA2284A83E}"/>
              </a:ext>
            </a:extLst>
          </p:cNvPr>
          <p:cNvSpPr>
            <a:spLocks noGrp="1"/>
          </p:cNvSpPr>
          <p:nvPr>
            <p:ph type="body" sz="quarter" idx="12"/>
          </p:nvPr>
        </p:nvSpPr>
        <p:spPr>
          <a:xfrm>
            <a:off x="365760" y="1143000"/>
            <a:ext cx="5541264" cy="152734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Graphic 10">
            <a:extLst>
              <a:ext uri="{FF2B5EF4-FFF2-40B4-BE49-F238E27FC236}">
                <a16:creationId xmlns:a16="http://schemas.microsoft.com/office/drawing/2014/main" id="{13DF8A92-72C9-4987-ACB2-7A78BC6829A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5761" y="6364322"/>
            <a:ext cx="914397" cy="298482"/>
          </a:xfrm>
          <a:prstGeom prst="rect">
            <a:avLst/>
          </a:prstGeom>
        </p:spPr>
      </p:pic>
      <p:sp>
        <p:nvSpPr>
          <p:cNvPr id="10" name="TextBox 9">
            <a:extLst>
              <a:ext uri="{FF2B5EF4-FFF2-40B4-BE49-F238E27FC236}">
                <a16:creationId xmlns:a16="http://schemas.microsoft.com/office/drawing/2014/main" id="{769B2EAF-0A49-4C4E-8832-9244ED7976B1}"/>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a:gradFill>
                  <a:gsLst>
                    <a:gs pos="93258">
                      <a:schemeClr val="tx1"/>
                    </a:gs>
                    <a:gs pos="68000">
                      <a:schemeClr val="tx1"/>
                    </a:gs>
                  </a:gsLst>
                  <a:lin ang="0" scaled="1"/>
                </a:gradFill>
                <a:latin typeface="+mn-lt"/>
                <a:ea typeface="+mn-ea"/>
                <a:cs typeface="+mn-cs"/>
              </a:rPr>
              <a:t>© Teladoc Health, Inc. All rights reserved. </a:t>
            </a:r>
          </a:p>
        </p:txBody>
      </p:sp>
      <p:sp>
        <p:nvSpPr>
          <p:cNvPr id="13" name="Text Placeholder 5">
            <a:extLst>
              <a:ext uri="{FF2B5EF4-FFF2-40B4-BE49-F238E27FC236}">
                <a16:creationId xmlns:a16="http://schemas.microsoft.com/office/drawing/2014/main" id="{DE7192C9-EA60-4E9D-A0B6-BC3200DE95D1}"/>
              </a:ext>
            </a:extLst>
          </p:cNvPr>
          <p:cNvSpPr>
            <a:spLocks noGrp="1"/>
          </p:cNvSpPr>
          <p:nvPr>
            <p:ph type="body" sz="quarter" idx="13" hasCustomPrompt="1"/>
          </p:nvPr>
        </p:nvSpPr>
        <p:spPr>
          <a:xfrm>
            <a:off x="365125" y="6070744"/>
            <a:ext cx="11460163" cy="138499"/>
          </a:xfrm>
        </p:spPr>
        <p:txBody>
          <a:bodyPr anchor="b" anchorCtr="0">
            <a:spAutoFit/>
          </a:bodyPr>
          <a:lstStyle>
            <a:lvl1pPr marL="0" indent="0">
              <a:spcBef>
                <a:spcPts val="300"/>
              </a:spcBef>
              <a:buNone/>
              <a:defRPr sz="900">
                <a:gradFill>
                  <a:gsLst>
                    <a:gs pos="24519">
                      <a:schemeClr val="accent6"/>
                    </a:gs>
                    <a:gs pos="52000">
                      <a:schemeClr val="accent6"/>
                    </a:gs>
                  </a:gsLst>
                  <a:lin ang="5400000" scaled="1"/>
                </a:gradFill>
              </a:defRPr>
            </a:lvl1pPr>
          </a:lstStyle>
          <a:p>
            <a:pPr lvl="0"/>
            <a:r>
              <a:rPr lang="en-US"/>
              <a:t>Footnote here</a:t>
            </a:r>
          </a:p>
        </p:txBody>
      </p:sp>
      <p:sp>
        <p:nvSpPr>
          <p:cNvPr id="15" name="TextBox 14">
            <a:extLst>
              <a:ext uri="{FF2B5EF4-FFF2-40B4-BE49-F238E27FC236}">
                <a16:creationId xmlns:a16="http://schemas.microsoft.com/office/drawing/2014/main" id="{ED9FE7AE-83B5-41DE-B9AD-B3A43A3B0A35}"/>
              </a:ext>
            </a:extLst>
          </p:cNvPr>
          <p:cNvSpPr txBox="1"/>
          <p:nvPr userDrawn="1"/>
        </p:nvSpPr>
        <p:spPr>
          <a:xfrm>
            <a:off x="11418357" y="6559339"/>
            <a:ext cx="406931" cy="123111"/>
          </a:xfrm>
          <a:prstGeom prst="rect">
            <a:avLst/>
          </a:prstGeom>
        </p:spPr>
        <p:txBody>
          <a:bodyPr vert="horz" wrap="square" lIns="0" tIns="0" rIns="0" bIns="0" rtlCol="0">
            <a:spAutoFit/>
          </a:bodyPr>
          <a:lstStyle/>
          <a:p>
            <a:pPr marL="0" marR="0" lvl="0" indent="0" algn="r" defTabSz="609585" rtl="0" eaLnBrk="1" fontAlgn="auto" latinLnBrk="0" hangingPunct="1">
              <a:lnSpc>
                <a:spcPct val="100000"/>
              </a:lnSpc>
              <a:spcBef>
                <a:spcPts val="0"/>
              </a:spcBef>
              <a:spcAft>
                <a:spcPts val="0"/>
              </a:spcAft>
              <a:buClrTx/>
              <a:buSzTx/>
              <a:buFont typeface="Arial"/>
              <a:buNone/>
              <a:tabLst/>
              <a:defRPr/>
            </a:pPr>
            <a:fld id="{B1A645E4-8909-49F6-A555-47EFBE8517C9}" type="slidenum">
              <a:rPr lang="en-US" sz="800" kern="1200" noProof="0" smtClean="0">
                <a:solidFill>
                  <a:schemeClr val="bg1">
                    <a:lumMod val="50000"/>
                  </a:schemeClr>
                </a:solidFill>
                <a:latin typeface="+mn-lt"/>
                <a:ea typeface="+mn-ea"/>
                <a:cs typeface="+mn-cs"/>
              </a:rPr>
              <a:pPr marL="0" marR="0" lvl="0" indent="0" algn="r" defTabSz="609585" rtl="0" eaLnBrk="1" fontAlgn="auto" latinLnBrk="0" hangingPunct="1">
                <a:lnSpc>
                  <a:spcPct val="100000"/>
                </a:lnSpc>
                <a:spcBef>
                  <a:spcPts val="0"/>
                </a:spcBef>
                <a:spcAft>
                  <a:spcPts val="0"/>
                </a:spcAft>
                <a:buClrTx/>
                <a:buSzTx/>
                <a:buFont typeface="Arial"/>
                <a:buNone/>
                <a:tabLst/>
                <a:defRPr/>
              </a:pPr>
              <a:t>‹#›</a:t>
            </a:fld>
            <a:endParaRPr lang="en-US" sz="800" kern="1200" noProof="0">
              <a:solidFill>
                <a:schemeClr val="bg1">
                  <a:lumMod val="50000"/>
                </a:schemeClr>
              </a:solidFill>
              <a:latin typeface="+mn-lt"/>
              <a:ea typeface="+mn-ea"/>
              <a:cs typeface="+mn-cs"/>
            </a:endParaRPr>
          </a:p>
        </p:txBody>
      </p:sp>
    </p:spTree>
    <p:extLst>
      <p:ext uri="{BB962C8B-B14F-4D97-AF65-F5344CB8AC3E}">
        <p14:creationId xmlns:p14="http://schemas.microsoft.com/office/powerpoint/2010/main" val="77523972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ight photo with connector">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4BB0114-2011-4688-9615-19244E326F1E}"/>
              </a:ext>
            </a:extLst>
          </p:cNvPr>
          <p:cNvSpPr>
            <a:spLocks noGrp="1"/>
          </p:cNvSpPr>
          <p:nvPr>
            <p:ph type="pic" sz="quarter" idx="11" hasCustomPrompt="1"/>
          </p:nvPr>
        </p:nvSpPr>
        <p:spPr>
          <a:xfrm>
            <a:off x="8132064" y="0"/>
            <a:ext cx="4059936" cy="6864096"/>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wrap="square">
            <a:noAutofit/>
          </a:bodyPr>
          <a:lstStyle>
            <a:lvl1pPr>
              <a:defRPr sz="1067"/>
            </a:lvl1pPr>
          </a:lstStyle>
          <a:p>
            <a:r>
              <a:rPr lang="en-US"/>
              <a:t>Click icon to change image</a:t>
            </a:r>
          </a:p>
        </p:txBody>
      </p:sp>
      <p:sp>
        <p:nvSpPr>
          <p:cNvPr id="3" name="Title 2">
            <a:extLst>
              <a:ext uri="{FF2B5EF4-FFF2-40B4-BE49-F238E27FC236}">
                <a16:creationId xmlns:a16="http://schemas.microsoft.com/office/drawing/2014/main" id="{22236293-D582-4865-9590-F88C740D50C1}"/>
              </a:ext>
            </a:extLst>
          </p:cNvPr>
          <p:cNvSpPr>
            <a:spLocks noGrp="1"/>
          </p:cNvSpPr>
          <p:nvPr>
            <p:ph type="title"/>
          </p:nvPr>
        </p:nvSpPr>
        <p:spPr>
          <a:xfrm>
            <a:off x="365760" y="365760"/>
            <a:ext cx="7485432" cy="553998"/>
          </a:xfrm>
        </p:spPr>
        <p:txBody>
          <a:bodyPr/>
          <a:lstStyle/>
          <a:p>
            <a:r>
              <a:rPr lang="en-US"/>
              <a:t>Click to edit Master title style</a:t>
            </a:r>
          </a:p>
        </p:txBody>
      </p:sp>
      <p:sp>
        <p:nvSpPr>
          <p:cNvPr id="5" name="Text Placeholder 4">
            <a:extLst>
              <a:ext uri="{FF2B5EF4-FFF2-40B4-BE49-F238E27FC236}">
                <a16:creationId xmlns:a16="http://schemas.microsoft.com/office/drawing/2014/main" id="{58AD04A7-52E6-468F-B4CF-465D62ED4F2B}"/>
              </a:ext>
            </a:extLst>
          </p:cNvPr>
          <p:cNvSpPr>
            <a:spLocks noGrp="1"/>
          </p:cNvSpPr>
          <p:nvPr>
            <p:ph type="body" sz="quarter" idx="12"/>
          </p:nvPr>
        </p:nvSpPr>
        <p:spPr>
          <a:xfrm>
            <a:off x="365760" y="1143000"/>
            <a:ext cx="6856412" cy="152734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Graphic 11">
            <a:extLst>
              <a:ext uri="{FF2B5EF4-FFF2-40B4-BE49-F238E27FC236}">
                <a16:creationId xmlns:a16="http://schemas.microsoft.com/office/drawing/2014/main" id="{2E1CBC11-5611-4936-A3AA-30E87F802F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5761" y="6364322"/>
            <a:ext cx="914397" cy="298482"/>
          </a:xfrm>
          <a:prstGeom prst="rect">
            <a:avLst/>
          </a:prstGeom>
        </p:spPr>
      </p:pic>
      <p:pic>
        <p:nvPicPr>
          <p:cNvPr id="14" name="Graphic 11">
            <a:extLst>
              <a:ext uri="{FF2B5EF4-FFF2-40B4-BE49-F238E27FC236}">
                <a16:creationId xmlns:a16="http://schemas.microsoft.com/office/drawing/2014/main" id="{EA1FD2CD-6535-458A-9260-0BCDDE12EC4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70537" y="2569464"/>
            <a:ext cx="1719072" cy="1719072"/>
          </a:xfrm>
          <a:prstGeom prst="rect">
            <a:avLst/>
          </a:prstGeom>
        </p:spPr>
      </p:pic>
      <p:sp>
        <p:nvSpPr>
          <p:cNvPr id="9" name="TextBox 8">
            <a:extLst>
              <a:ext uri="{FF2B5EF4-FFF2-40B4-BE49-F238E27FC236}">
                <a16:creationId xmlns:a16="http://schemas.microsoft.com/office/drawing/2014/main" id="{BA60110C-AE91-40D0-AC4D-4ABEB321A37C}"/>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a:gradFill>
                  <a:gsLst>
                    <a:gs pos="93258">
                      <a:schemeClr val="tx1"/>
                    </a:gs>
                    <a:gs pos="68000">
                      <a:schemeClr val="tx1"/>
                    </a:gs>
                  </a:gsLst>
                  <a:lin ang="0" scaled="1"/>
                </a:gradFill>
                <a:latin typeface="+mn-lt"/>
                <a:ea typeface="+mn-ea"/>
                <a:cs typeface="+mn-cs"/>
              </a:rPr>
              <a:t>© Teladoc Health, Inc. All rights reserved. </a:t>
            </a:r>
          </a:p>
        </p:txBody>
      </p:sp>
      <p:sp>
        <p:nvSpPr>
          <p:cNvPr id="10" name="Text Placeholder 5">
            <a:extLst>
              <a:ext uri="{FF2B5EF4-FFF2-40B4-BE49-F238E27FC236}">
                <a16:creationId xmlns:a16="http://schemas.microsoft.com/office/drawing/2014/main" id="{448B7549-0F46-4B79-A4D6-46EF40E4E5D3}"/>
              </a:ext>
            </a:extLst>
          </p:cNvPr>
          <p:cNvSpPr>
            <a:spLocks noGrp="1"/>
          </p:cNvSpPr>
          <p:nvPr>
            <p:ph type="body" sz="quarter" idx="13" hasCustomPrompt="1"/>
          </p:nvPr>
        </p:nvSpPr>
        <p:spPr>
          <a:xfrm>
            <a:off x="365125" y="6070744"/>
            <a:ext cx="11460163" cy="138499"/>
          </a:xfrm>
        </p:spPr>
        <p:txBody>
          <a:bodyPr anchor="b" anchorCtr="0">
            <a:spAutoFit/>
          </a:bodyPr>
          <a:lstStyle>
            <a:lvl1pPr marL="0" indent="0">
              <a:spcBef>
                <a:spcPts val="300"/>
              </a:spcBef>
              <a:buNone/>
              <a:defRPr sz="900">
                <a:gradFill>
                  <a:gsLst>
                    <a:gs pos="24519">
                      <a:schemeClr val="accent6"/>
                    </a:gs>
                    <a:gs pos="52000">
                      <a:schemeClr val="accent6"/>
                    </a:gs>
                  </a:gsLst>
                  <a:lin ang="5400000" scaled="1"/>
                </a:gradFill>
              </a:defRPr>
            </a:lvl1pPr>
          </a:lstStyle>
          <a:p>
            <a:pPr lvl="0"/>
            <a:r>
              <a:rPr lang="en-US"/>
              <a:t>Footnote here</a:t>
            </a:r>
          </a:p>
        </p:txBody>
      </p:sp>
    </p:spTree>
    <p:extLst>
      <p:ext uri="{BB962C8B-B14F-4D97-AF65-F5344CB8AC3E}">
        <p14:creationId xmlns:p14="http://schemas.microsoft.com/office/powerpoint/2010/main" val="202645601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ht Background Image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A2B51-1311-497C-8CB3-BCE6537CBDC5}"/>
              </a:ext>
            </a:extLst>
          </p:cNvPr>
          <p:cNvSpPr>
            <a:spLocks noGrp="1"/>
          </p:cNvSpPr>
          <p:nvPr>
            <p:ph type="title"/>
          </p:nvPr>
        </p:nvSpPr>
        <p:spPr>
          <a:xfrm>
            <a:off x="365760" y="365760"/>
            <a:ext cx="6054023" cy="553998"/>
          </a:xfrm>
        </p:spPr>
        <p:txBody>
          <a:bodyPr/>
          <a:lstStyle/>
          <a:p>
            <a:r>
              <a:rPr lang="en-US"/>
              <a:t>Click to edit Master title style</a:t>
            </a:r>
          </a:p>
        </p:txBody>
      </p:sp>
      <p:sp>
        <p:nvSpPr>
          <p:cNvPr id="7" name="Text Placeholder 6">
            <a:extLst>
              <a:ext uri="{FF2B5EF4-FFF2-40B4-BE49-F238E27FC236}">
                <a16:creationId xmlns:a16="http://schemas.microsoft.com/office/drawing/2014/main" id="{4F6F93F5-90B5-4EA7-ACBC-061D9D4454CA}"/>
              </a:ext>
            </a:extLst>
          </p:cNvPr>
          <p:cNvSpPr>
            <a:spLocks noGrp="1"/>
          </p:cNvSpPr>
          <p:nvPr>
            <p:ph type="body" sz="quarter" idx="10"/>
          </p:nvPr>
        </p:nvSpPr>
        <p:spPr>
          <a:xfrm>
            <a:off x="365760" y="1728216"/>
            <a:ext cx="6054725" cy="661720"/>
          </a:xfrm>
        </p:spPr>
        <p:txBody>
          <a:bodyPr>
            <a:spAutoFit/>
          </a:bodyPr>
          <a:lstStyle/>
          <a:p>
            <a:pPr lvl="0"/>
            <a:r>
              <a:rPr lang="en-US"/>
              <a:t>Click to edit Master text styles</a:t>
            </a:r>
          </a:p>
          <a:p>
            <a:pPr lvl="1"/>
            <a:r>
              <a:rPr lang="en-US"/>
              <a:t>Second level</a:t>
            </a:r>
          </a:p>
        </p:txBody>
      </p:sp>
      <p:sp>
        <p:nvSpPr>
          <p:cNvPr id="12" name="TextBox 11">
            <a:extLst>
              <a:ext uri="{FF2B5EF4-FFF2-40B4-BE49-F238E27FC236}">
                <a16:creationId xmlns:a16="http://schemas.microsoft.com/office/drawing/2014/main" id="{2E00B6F9-D7DD-47D2-B1BB-74167071D471}"/>
              </a:ext>
            </a:extLst>
          </p:cNvPr>
          <p:cNvSpPr txBox="1"/>
          <p:nvPr userDrawn="1"/>
        </p:nvSpPr>
        <p:spPr>
          <a:xfrm>
            <a:off x="801667" y="6181163"/>
            <a:ext cx="184731" cy="463332"/>
          </a:xfrm>
          <a:prstGeom prst="rect">
            <a:avLst/>
          </a:prstGeom>
          <a:noFill/>
        </p:spPr>
        <p:txBody>
          <a:bodyPr wrap="none" rtlCol="0">
            <a:spAutoFit/>
          </a:bodyPr>
          <a:lstStyle/>
          <a:p>
            <a:endParaRPr lang="en-US" sz="2411"/>
          </a:p>
        </p:txBody>
      </p:sp>
      <p:pic>
        <p:nvPicPr>
          <p:cNvPr id="9" name="Graphic 8">
            <a:extLst>
              <a:ext uri="{FF2B5EF4-FFF2-40B4-BE49-F238E27FC236}">
                <a16:creationId xmlns:a16="http://schemas.microsoft.com/office/drawing/2014/main" id="{863D5197-B72C-4435-B10C-2B6E559DA3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1" y="6364322"/>
            <a:ext cx="914397" cy="298482"/>
          </a:xfrm>
          <a:prstGeom prst="rect">
            <a:avLst/>
          </a:prstGeom>
        </p:spPr>
      </p:pic>
      <p:sp>
        <p:nvSpPr>
          <p:cNvPr id="11" name="TextBox 10">
            <a:extLst>
              <a:ext uri="{FF2B5EF4-FFF2-40B4-BE49-F238E27FC236}">
                <a16:creationId xmlns:a16="http://schemas.microsoft.com/office/drawing/2014/main" id="{E679A113-59AA-414C-991A-B093A6D457E1}"/>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a:gradFill>
                  <a:gsLst>
                    <a:gs pos="93258">
                      <a:schemeClr val="tx1"/>
                    </a:gs>
                    <a:gs pos="68000">
                      <a:schemeClr val="tx1"/>
                    </a:gs>
                  </a:gsLst>
                  <a:lin ang="0" scaled="1"/>
                </a:gradFill>
                <a:latin typeface="+mn-lt"/>
                <a:ea typeface="+mn-ea"/>
                <a:cs typeface="+mn-cs"/>
              </a:rPr>
              <a:t>© Teladoc Health, Inc. All rights reserved. </a:t>
            </a:r>
          </a:p>
        </p:txBody>
      </p:sp>
      <p:sp>
        <p:nvSpPr>
          <p:cNvPr id="13" name="Text Placeholder 5">
            <a:extLst>
              <a:ext uri="{FF2B5EF4-FFF2-40B4-BE49-F238E27FC236}">
                <a16:creationId xmlns:a16="http://schemas.microsoft.com/office/drawing/2014/main" id="{6C87091F-82E6-4528-ACC9-753AC4A35AAA}"/>
              </a:ext>
            </a:extLst>
          </p:cNvPr>
          <p:cNvSpPr>
            <a:spLocks noGrp="1"/>
          </p:cNvSpPr>
          <p:nvPr>
            <p:ph type="body" sz="quarter" idx="11" hasCustomPrompt="1"/>
          </p:nvPr>
        </p:nvSpPr>
        <p:spPr>
          <a:xfrm>
            <a:off x="365125" y="6070744"/>
            <a:ext cx="11460163" cy="138499"/>
          </a:xfrm>
        </p:spPr>
        <p:txBody>
          <a:bodyPr anchor="b" anchorCtr="0">
            <a:spAutoFit/>
          </a:bodyPr>
          <a:lstStyle>
            <a:lvl1pPr marL="0" indent="0">
              <a:spcBef>
                <a:spcPts val="300"/>
              </a:spcBef>
              <a:buNone/>
              <a:defRPr sz="900">
                <a:gradFill>
                  <a:gsLst>
                    <a:gs pos="24519">
                      <a:schemeClr val="accent6"/>
                    </a:gs>
                    <a:gs pos="52000">
                      <a:schemeClr val="accent6"/>
                    </a:gs>
                  </a:gsLst>
                  <a:lin ang="5400000" scaled="1"/>
                </a:gradFill>
              </a:defRPr>
            </a:lvl1pPr>
          </a:lstStyle>
          <a:p>
            <a:pPr lvl="0"/>
            <a:r>
              <a:rPr lang="en-US"/>
              <a:t>Footnote here</a:t>
            </a:r>
          </a:p>
        </p:txBody>
      </p:sp>
      <p:sp>
        <p:nvSpPr>
          <p:cNvPr id="10" name="TextBox 9">
            <a:extLst>
              <a:ext uri="{FF2B5EF4-FFF2-40B4-BE49-F238E27FC236}">
                <a16:creationId xmlns:a16="http://schemas.microsoft.com/office/drawing/2014/main" id="{8251B85A-6DDC-4262-AEC5-13F064723294}"/>
              </a:ext>
            </a:extLst>
          </p:cNvPr>
          <p:cNvSpPr txBox="1"/>
          <p:nvPr userDrawn="1"/>
        </p:nvSpPr>
        <p:spPr>
          <a:xfrm>
            <a:off x="11418357" y="6559339"/>
            <a:ext cx="406931" cy="123111"/>
          </a:xfrm>
          <a:prstGeom prst="rect">
            <a:avLst/>
          </a:prstGeom>
        </p:spPr>
        <p:txBody>
          <a:bodyPr vert="horz" wrap="square" lIns="0" tIns="0" rIns="0" bIns="0" rtlCol="0">
            <a:spAutoFit/>
          </a:bodyPr>
          <a:lstStyle/>
          <a:p>
            <a:pPr marL="0" marR="0" lvl="0" indent="0" algn="r" defTabSz="609585" rtl="0" eaLnBrk="1" fontAlgn="auto" latinLnBrk="0" hangingPunct="1">
              <a:lnSpc>
                <a:spcPct val="100000"/>
              </a:lnSpc>
              <a:spcBef>
                <a:spcPts val="0"/>
              </a:spcBef>
              <a:spcAft>
                <a:spcPts val="0"/>
              </a:spcAft>
              <a:buClrTx/>
              <a:buSzTx/>
              <a:buFont typeface="Arial"/>
              <a:buNone/>
              <a:tabLst/>
              <a:defRPr/>
            </a:pPr>
            <a:fld id="{B1A645E4-8909-49F6-A555-47EFBE8517C9}" type="slidenum">
              <a:rPr lang="en-US" sz="800" kern="1200" noProof="0" smtClean="0">
                <a:solidFill>
                  <a:schemeClr val="bg1">
                    <a:lumMod val="50000"/>
                  </a:schemeClr>
                </a:solidFill>
                <a:latin typeface="+mn-lt"/>
                <a:ea typeface="+mn-ea"/>
                <a:cs typeface="+mn-cs"/>
              </a:rPr>
              <a:pPr marL="0" marR="0" lvl="0" indent="0" algn="r" defTabSz="609585" rtl="0" eaLnBrk="1" fontAlgn="auto" latinLnBrk="0" hangingPunct="1">
                <a:lnSpc>
                  <a:spcPct val="100000"/>
                </a:lnSpc>
                <a:spcBef>
                  <a:spcPts val="0"/>
                </a:spcBef>
                <a:spcAft>
                  <a:spcPts val="0"/>
                </a:spcAft>
                <a:buClrTx/>
                <a:buSzTx/>
                <a:buFont typeface="Arial"/>
                <a:buNone/>
                <a:tabLst/>
                <a:defRPr/>
              </a:pPr>
              <a:t>‹#›</a:t>
            </a:fld>
            <a:endParaRPr lang="en-US" sz="800" kern="1200" noProof="0">
              <a:solidFill>
                <a:schemeClr val="bg1">
                  <a:lumMod val="50000"/>
                </a:schemeClr>
              </a:solidFill>
              <a:latin typeface="+mn-lt"/>
              <a:ea typeface="+mn-ea"/>
              <a:cs typeface="+mn-cs"/>
            </a:endParaRPr>
          </a:p>
        </p:txBody>
      </p:sp>
    </p:spTree>
    <p:extLst>
      <p:ext uri="{BB962C8B-B14F-4D97-AF65-F5344CB8AC3E}">
        <p14:creationId xmlns:p14="http://schemas.microsoft.com/office/powerpoint/2010/main" val="28254536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Section Divider">
    <p:bg>
      <p:bgRef idx="1001">
        <a:schemeClr val="bg1"/>
      </p:bgRef>
    </p:bg>
    <p:spTree>
      <p:nvGrpSpPr>
        <p:cNvPr id="1" name=""/>
        <p:cNvGrpSpPr/>
        <p:nvPr/>
      </p:nvGrpSpPr>
      <p:grpSpPr>
        <a:xfrm>
          <a:off x="0" y="0"/>
          <a:ext cx="0" cy="0"/>
          <a:chOff x="0" y="0"/>
          <a:chExt cx="0" cy="0"/>
        </a:xfrm>
      </p:grpSpPr>
      <p:sp>
        <p:nvSpPr>
          <p:cNvPr id="11" name="Title 26">
            <a:extLst>
              <a:ext uri="{FF2B5EF4-FFF2-40B4-BE49-F238E27FC236}">
                <a16:creationId xmlns:a16="http://schemas.microsoft.com/office/drawing/2014/main" id="{A67EE93F-E84F-447D-8354-2BC3DD968764}"/>
              </a:ext>
            </a:extLst>
          </p:cNvPr>
          <p:cNvSpPr>
            <a:spLocks noGrp="1"/>
          </p:cNvSpPr>
          <p:nvPr>
            <p:ph type="title" hasCustomPrompt="1"/>
          </p:nvPr>
        </p:nvSpPr>
        <p:spPr bwMode="black">
          <a:xfrm>
            <a:off x="365761" y="3090447"/>
            <a:ext cx="8855529" cy="677108"/>
          </a:xfrm>
        </p:spPr>
        <p:txBody>
          <a:bodyPr vert="horz" wrap="square" lIns="0" tIns="0" rIns="0" bIns="0" rtlCol="0" anchor="ctr" anchorCtr="0">
            <a:spAutoFit/>
          </a:bodyPr>
          <a:lstStyle>
            <a:lvl1pPr marL="0" indent="0">
              <a:spcBef>
                <a:spcPts val="0"/>
              </a:spcBef>
              <a:buClr>
                <a:schemeClr val="tx2"/>
              </a:buClr>
              <a:buSzPct val="120000"/>
              <a:buFont typeface="Arial"/>
              <a:defRPr lang="en-US" sz="4400" spc="-107" dirty="0">
                <a:gradFill>
                  <a:gsLst>
                    <a:gs pos="34615">
                      <a:schemeClr val="tx2"/>
                    </a:gs>
                    <a:gs pos="61058">
                      <a:schemeClr val="tx2"/>
                    </a:gs>
                  </a:gsLst>
                  <a:lin ang="0" scaled="1"/>
                </a:gradFill>
                <a:latin typeface="Century Gothic" charset="0"/>
              </a:defRPr>
            </a:lvl1pPr>
          </a:lstStyle>
          <a:p>
            <a:pPr marL="0" lvl="0" indent="0">
              <a:spcBef>
                <a:spcPts val="0"/>
              </a:spcBef>
              <a:buClr>
                <a:schemeClr val="tx2"/>
              </a:buClr>
              <a:buSzPct val="120000"/>
              <a:buFont typeface="Arial"/>
            </a:pPr>
            <a:r>
              <a:rPr lang="en-US">
                <a:solidFill>
                  <a:schemeClr val="accent1"/>
                </a:solidFill>
              </a:rPr>
              <a:t>Section divider</a:t>
            </a:r>
            <a:endParaRPr lang="en-US"/>
          </a:p>
        </p:txBody>
      </p:sp>
      <p:sp>
        <p:nvSpPr>
          <p:cNvPr id="7" name="TextBox 6">
            <a:extLst>
              <a:ext uri="{FF2B5EF4-FFF2-40B4-BE49-F238E27FC236}">
                <a16:creationId xmlns:a16="http://schemas.microsoft.com/office/drawing/2014/main" id="{94301BF2-B1CE-4C6A-A5D3-392E8C318AD8}"/>
              </a:ext>
            </a:extLst>
          </p:cNvPr>
          <p:cNvSpPr txBox="1"/>
          <p:nvPr userDrawn="1"/>
        </p:nvSpPr>
        <p:spPr>
          <a:xfrm>
            <a:off x="801667" y="6181163"/>
            <a:ext cx="184731" cy="463332"/>
          </a:xfrm>
          <a:prstGeom prst="rect">
            <a:avLst/>
          </a:prstGeom>
          <a:noFill/>
        </p:spPr>
        <p:txBody>
          <a:bodyPr wrap="none" rtlCol="0">
            <a:spAutoFit/>
          </a:bodyPr>
          <a:lstStyle/>
          <a:p>
            <a:endParaRPr lang="en-US" sz="2411"/>
          </a:p>
        </p:txBody>
      </p:sp>
      <p:sp>
        <p:nvSpPr>
          <p:cNvPr id="9" name="TextBox 8">
            <a:extLst>
              <a:ext uri="{FF2B5EF4-FFF2-40B4-BE49-F238E27FC236}">
                <a16:creationId xmlns:a16="http://schemas.microsoft.com/office/drawing/2014/main" id="{D6107F0E-D2ED-4BBB-B7B6-4F8B89AB6568}"/>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a:gradFill>
                  <a:gsLst>
                    <a:gs pos="93258">
                      <a:schemeClr val="tx1"/>
                    </a:gs>
                    <a:gs pos="68000">
                      <a:schemeClr val="tx1"/>
                    </a:gs>
                  </a:gsLst>
                  <a:lin ang="0" scaled="1"/>
                </a:gradFill>
                <a:latin typeface="+mn-lt"/>
                <a:ea typeface="+mn-ea"/>
                <a:cs typeface="+mn-cs"/>
              </a:rPr>
              <a:t>© Teladoc Health, Inc. All rights reserved. </a:t>
            </a:r>
          </a:p>
        </p:txBody>
      </p:sp>
      <p:pic>
        <p:nvPicPr>
          <p:cNvPr id="14" name="Graphic 13">
            <a:extLst>
              <a:ext uri="{FF2B5EF4-FFF2-40B4-BE49-F238E27FC236}">
                <a16:creationId xmlns:a16="http://schemas.microsoft.com/office/drawing/2014/main" id="{E4129E90-9291-4754-A352-281BDF83E3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1" y="6364322"/>
            <a:ext cx="914397" cy="298481"/>
          </a:xfrm>
          <a:prstGeom prst="rect">
            <a:avLst/>
          </a:prstGeom>
        </p:spPr>
      </p:pic>
      <p:pic>
        <p:nvPicPr>
          <p:cNvPr id="10" name="Picture 9">
            <a:extLst>
              <a:ext uri="{FF2B5EF4-FFF2-40B4-BE49-F238E27FC236}">
                <a16:creationId xmlns:a16="http://schemas.microsoft.com/office/drawing/2014/main" id="{9797CEF3-F3B6-434A-929D-35A65CE5577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10966704" y="2569464"/>
            <a:ext cx="1225296" cy="1719072"/>
          </a:xfrm>
          <a:custGeom>
            <a:avLst/>
            <a:gdLst>
              <a:gd name="connsiteX0" fmla="*/ 0 w 1225296"/>
              <a:gd name="connsiteY0" fmla="*/ 0 h 1719072"/>
              <a:gd name="connsiteX1" fmla="*/ 1225296 w 1225296"/>
              <a:gd name="connsiteY1" fmla="*/ 0 h 1719072"/>
              <a:gd name="connsiteX2" fmla="*/ 1225296 w 1225296"/>
              <a:gd name="connsiteY2" fmla="*/ 1719072 h 1719072"/>
              <a:gd name="connsiteX3" fmla="*/ 0 w 1225296"/>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225296" h="1719072">
                <a:moveTo>
                  <a:pt x="0" y="0"/>
                </a:moveTo>
                <a:lnTo>
                  <a:pt x="1225296" y="0"/>
                </a:lnTo>
                <a:lnTo>
                  <a:pt x="1225296" y="1719072"/>
                </a:lnTo>
                <a:lnTo>
                  <a:pt x="0" y="1719072"/>
                </a:lnTo>
                <a:close/>
              </a:path>
            </a:pathLst>
          </a:custGeom>
        </p:spPr>
      </p:pic>
    </p:spTree>
    <p:extLst>
      <p:ext uri="{BB962C8B-B14F-4D97-AF65-F5344CB8AC3E}">
        <p14:creationId xmlns:p14="http://schemas.microsoft.com/office/powerpoint/2010/main" val="161442605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AE78D91-DAB1-4665-9308-E9801147829F}"/>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flipH="1">
            <a:off x="-31633" y="-1"/>
            <a:ext cx="9839278" cy="6858001"/>
          </a:xfrm>
          <a:prstGeom prst="rect">
            <a:avLst/>
          </a:prstGeom>
        </p:spPr>
      </p:pic>
      <p:sp>
        <p:nvSpPr>
          <p:cNvPr id="27" name="Title 26">
            <a:extLst>
              <a:ext uri="{FF2B5EF4-FFF2-40B4-BE49-F238E27FC236}">
                <a16:creationId xmlns:a16="http://schemas.microsoft.com/office/drawing/2014/main" id="{69F89866-BB4A-4925-BC00-4030CCA0E01C}"/>
              </a:ext>
            </a:extLst>
          </p:cNvPr>
          <p:cNvSpPr>
            <a:spLocks noGrp="1"/>
          </p:cNvSpPr>
          <p:nvPr>
            <p:ph type="title"/>
          </p:nvPr>
        </p:nvSpPr>
        <p:spPr>
          <a:xfrm>
            <a:off x="2530476" y="3689198"/>
            <a:ext cx="9294812" cy="492443"/>
          </a:xfrm>
        </p:spPr>
        <p:txBody>
          <a:bodyPr vert="horz" wrap="square" lIns="0" tIns="0" rIns="0" bIns="0" rtlCol="0" anchor="t" anchorCtr="0">
            <a:spAutoFit/>
          </a:bodyPr>
          <a:lstStyle>
            <a:lvl1pPr marL="0" indent="0" algn="l" defTabSz="612231" rtl="0" eaLnBrk="1" latinLnBrk="0" hangingPunct="1">
              <a:spcBef>
                <a:spcPts val="0"/>
              </a:spcBef>
              <a:buClr>
                <a:schemeClr val="tx2"/>
              </a:buClr>
              <a:buSzPct val="120000"/>
              <a:buFont typeface="Arial"/>
              <a:buNone/>
              <a:defRPr lang="en-US" sz="3200" kern="1200" spc="-107" baseline="0" dirty="0">
                <a:solidFill>
                  <a:schemeClr val="bg1"/>
                </a:solidFill>
                <a:latin typeface="+mj-lt"/>
                <a:ea typeface="+mn-ea"/>
                <a:cs typeface="+mn-cs"/>
              </a:defRPr>
            </a:lvl1pPr>
          </a:lstStyle>
          <a:p>
            <a:pPr marL="0" lvl="0" indent="0">
              <a:spcBef>
                <a:spcPts val="0"/>
              </a:spcBef>
              <a:buClr>
                <a:schemeClr val="tx2"/>
              </a:buClr>
              <a:buSzPct val="120000"/>
              <a:buFont typeface="Arial"/>
            </a:pPr>
            <a:r>
              <a:rPr lang="en-US"/>
              <a:t>Click to edit Master title style</a:t>
            </a:r>
          </a:p>
        </p:txBody>
      </p:sp>
      <p:sp>
        <p:nvSpPr>
          <p:cNvPr id="3" name="Text Placeholder 2">
            <a:extLst>
              <a:ext uri="{FF2B5EF4-FFF2-40B4-BE49-F238E27FC236}">
                <a16:creationId xmlns:a16="http://schemas.microsoft.com/office/drawing/2014/main" id="{2070A047-610B-4688-98CA-D3744AFFC082}"/>
              </a:ext>
            </a:extLst>
          </p:cNvPr>
          <p:cNvSpPr>
            <a:spLocks noGrp="1"/>
          </p:cNvSpPr>
          <p:nvPr>
            <p:ph type="body" sz="quarter" idx="10" hasCustomPrompt="1"/>
          </p:nvPr>
        </p:nvSpPr>
        <p:spPr>
          <a:xfrm>
            <a:off x="2530476" y="4845357"/>
            <a:ext cx="9294811" cy="783447"/>
          </a:xfrm>
        </p:spPr>
        <p:txBody>
          <a:bodyPr/>
          <a:lstStyle>
            <a:lvl1pPr>
              <a:buNone/>
              <a:defRPr lang="en-US" sz="1800" kern="1200" dirty="0" smtClean="0">
                <a:solidFill>
                  <a:srgbClr val="11D2FF"/>
                </a:solidFill>
                <a:latin typeface="Century Gothic" panose="020B0502020202020204" pitchFamily="34" charset="0"/>
                <a:ea typeface="+mn-ea"/>
                <a:cs typeface="+mn-cs"/>
              </a:defRPr>
            </a:lvl1pPr>
            <a:lvl2pPr>
              <a:buNone/>
              <a:defRPr lang="en-US" sz="1800" kern="1200" dirty="0" smtClean="0">
                <a:solidFill>
                  <a:srgbClr val="11D2FF"/>
                </a:solidFill>
                <a:latin typeface="Century Gothic" panose="020B0502020202020204" pitchFamily="34" charset="0"/>
                <a:ea typeface="+mn-ea"/>
                <a:cs typeface="+mn-cs"/>
              </a:defRPr>
            </a:lvl2pPr>
            <a:lvl3pPr>
              <a:buNone/>
              <a:defRPr lang="en-US" sz="1800" kern="1200" dirty="0" smtClean="0">
                <a:solidFill>
                  <a:srgbClr val="11D2FF"/>
                </a:solidFill>
                <a:latin typeface="Century Gothic" panose="020B0502020202020204" pitchFamily="34" charset="0"/>
                <a:ea typeface="+mn-ea"/>
                <a:cs typeface="+mn-cs"/>
              </a:defRPr>
            </a:lvl3pPr>
            <a:lvl4pPr>
              <a:buNone/>
              <a:defRPr lang="en-US" sz="1800" kern="1200" dirty="0" smtClean="0">
                <a:solidFill>
                  <a:srgbClr val="11D2FF"/>
                </a:solidFill>
                <a:latin typeface="Century Gothic" panose="020B0502020202020204" pitchFamily="34" charset="0"/>
                <a:ea typeface="+mn-ea"/>
                <a:cs typeface="+mn-cs"/>
              </a:defRPr>
            </a:lvl4pPr>
            <a:lvl5pPr>
              <a:buNone/>
              <a:defRPr lang="en-US" sz="1800" kern="1200" dirty="0">
                <a:solidFill>
                  <a:srgbClr val="11D2FF"/>
                </a:solidFill>
                <a:latin typeface="Century Gothic" panose="020B0502020202020204" pitchFamily="34" charset="0"/>
                <a:ea typeface="+mn-ea"/>
                <a:cs typeface="+mn-cs"/>
              </a:defRPr>
            </a:lvl5pPr>
          </a:lstStyle>
          <a:p>
            <a:pPr lvl="0"/>
            <a:r>
              <a:rPr lang="en-US"/>
              <a:t>Presented to company</a:t>
            </a:r>
          </a:p>
          <a:p>
            <a:pPr lvl="0"/>
            <a:r>
              <a:rPr lang="en-US"/>
              <a:t>Month day, 2020</a:t>
            </a:r>
          </a:p>
        </p:txBody>
      </p:sp>
      <p:pic>
        <p:nvPicPr>
          <p:cNvPr id="13" name="Graphic 4">
            <a:extLst>
              <a:ext uri="{FF2B5EF4-FFF2-40B4-BE49-F238E27FC236}">
                <a16:creationId xmlns:a16="http://schemas.microsoft.com/office/drawing/2014/main" id="{E0FBF934-3D5F-461B-B5EB-A0B3A95EC1C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2530476" y="2930983"/>
            <a:ext cx="1255776" cy="409916"/>
          </a:xfrm>
          <a:prstGeom prst="rect">
            <a:avLst/>
          </a:prstGeom>
        </p:spPr>
      </p:pic>
    </p:spTree>
    <p:extLst>
      <p:ext uri="{BB962C8B-B14F-4D97-AF65-F5344CB8AC3E}">
        <p14:creationId xmlns:p14="http://schemas.microsoft.com/office/powerpoint/2010/main" val="379255773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Section Divider">
    <p:bg>
      <p:bgRef idx="1001">
        <a:schemeClr val="bg2"/>
      </p:bgRef>
    </p:bg>
    <p:spTree>
      <p:nvGrpSpPr>
        <p:cNvPr id="1" name=""/>
        <p:cNvGrpSpPr/>
        <p:nvPr/>
      </p:nvGrpSpPr>
      <p:grpSpPr>
        <a:xfrm>
          <a:off x="0" y="0"/>
          <a:ext cx="0" cy="0"/>
          <a:chOff x="0" y="0"/>
          <a:chExt cx="0" cy="0"/>
        </a:xfrm>
      </p:grpSpPr>
      <p:sp>
        <p:nvSpPr>
          <p:cNvPr id="11" name="Title 26">
            <a:extLst>
              <a:ext uri="{FF2B5EF4-FFF2-40B4-BE49-F238E27FC236}">
                <a16:creationId xmlns:a16="http://schemas.microsoft.com/office/drawing/2014/main" id="{A67EE93F-E84F-447D-8354-2BC3DD968764}"/>
              </a:ext>
            </a:extLst>
          </p:cNvPr>
          <p:cNvSpPr>
            <a:spLocks noGrp="1"/>
          </p:cNvSpPr>
          <p:nvPr>
            <p:ph type="title" hasCustomPrompt="1"/>
          </p:nvPr>
        </p:nvSpPr>
        <p:spPr bwMode="black">
          <a:xfrm>
            <a:off x="365760" y="3090446"/>
            <a:ext cx="9290957" cy="677108"/>
          </a:xfrm>
        </p:spPr>
        <p:txBody>
          <a:bodyPr vert="horz" wrap="square" lIns="0" tIns="0" rIns="0" bIns="0" rtlCol="0" anchor="ctr" anchorCtr="0">
            <a:spAutoFit/>
          </a:bodyPr>
          <a:lstStyle>
            <a:lvl1pPr>
              <a:defRPr lang="en-US" sz="4400" spc="-107" dirty="0">
                <a:gradFill>
                  <a:gsLst>
                    <a:gs pos="34615">
                      <a:schemeClr val="tx1"/>
                    </a:gs>
                    <a:gs pos="61058">
                      <a:schemeClr val="tx1"/>
                    </a:gs>
                  </a:gsLst>
                  <a:lin ang="0" scaled="1"/>
                </a:gradFill>
                <a:latin typeface="Century Gothic" charset="0"/>
              </a:defRPr>
            </a:lvl1pPr>
          </a:lstStyle>
          <a:p>
            <a:pPr marL="0" lvl="0" indent="0">
              <a:spcBef>
                <a:spcPts val="0"/>
              </a:spcBef>
              <a:buClr>
                <a:schemeClr val="tx2"/>
              </a:buClr>
              <a:buSzPct val="120000"/>
              <a:buFont typeface="Arial"/>
            </a:pPr>
            <a:r>
              <a:rPr lang="en-US"/>
              <a:t>Section divider</a:t>
            </a:r>
          </a:p>
        </p:txBody>
      </p:sp>
      <p:pic>
        <p:nvPicPr>
          <p:cNvPr id="10" name="Graphic 9">
            <a:extLst>
              <a:ext uri="{FF2B5EF4-FFF2-40B4-BE49-F238E27FC236}">
                <a16:creationId xmlns:a16="http://schemas.microsoft.com/office/drawing/2014/main" id="{AC530266-865E-4F41-AA6C-83DCE30C58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365760" y="6364322"/>
            <a:ext cx="914400" cy="298482"/>
          </a:xfrm>
          <a:prstGeom prst="rect">
            <a:avLst/>
          </a:prstGeom>
        </p:spPr>
      </p:pic>
      <p:sp>
        <p:nvSpPr>
          <p:cNvPr id="8" name="TextBox 7">
            <a:extLst>
              <a:ext uri="{FF2B5EF4-FFF2-40B4-BE49-F238E27FC236}">
                <a16:creationId xmlns:a16="http://schemas.microsoft.com/office/drawing/2014/main" id="{F5AFFD72-7AC7-4096-B76E-E652C83695A5}"/>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a:gradFill>
                  <a:gsLst>
                    <a:gs pos="93258">
                      <a:schemeClr val="tx1"/>
                    </a:gs>
                    <a:gs pos="68000">
                      <a:schemeClr val="tx1"/>
                    </a:gs>
                  </a:gsLst>
                  <a:lin ang="0" scaled="1"/>
                </a:gradFill>
                <a:latin typeface="+mn-lt"/>
                <a:ea typeface="+mn-ea"/>
                <a:cs typeface="+mn-cs"/>
              </a:rPr>
              <a:t>© Teladoc Health, Inc. All rights reserved. </a:t>
            </a:r>
          </a:p>
        </p:txBody>
      </p:sp>
      <p:pic>
        <p:nvPicPr>
          <p:cNvPr id="7" name="Picture 6">
            <a:extLst>
              <a:ext uri="{FF2B5EF4-FFF2-40B4-BE49-F238E27FC236}">
                <a16:creationId xmlns:a16="http://schemas.microsoft.com/office/drawing/2014/main" id="{0281E55C-94A4-4D3F-A49E-A66E64CEE50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1026674" y="2569389"/>
            <a:ext cx="1165326" cy="1719221"/>
          </a:xfrm>
          <a:custGeom>
            <a:avLst/>
            <a:gdLst>
              <a:gd name="connsiteX0" fmla="*/ 0 w 1165326"/>
              <a:gd name="connsiteY0" fmla="*/ 0 h 1719221"/>
              <a:gd name="connsiteX1" fmla="*/ 1165326 w 1165326"/>
              <a:gd name="connsiteY1" fmla="*/ 0 h 1719221"/>
              <a:gd name="connsiteX2" fmla="*/ 1165326 w 1165326"/>
              <a:gd name="connsiteY2" fmla="*/ 1719221 h 1719221"/>
              <a:gd name="connsiteX3" fmla="*/ 0 w 1165326"/>
              <a:gd name="connsiteY3" fmla="*/ 1719221 h 1719221"/>
            </a:gdLst>
            <a:ahLst/>
            <a:cxnLst>
              <a:cxn ang="0">
                <a:pos x="connsiteX0" y="connsiteY0"/>
              </a:cxn>
              <a:cxn ang="0">
                <a:pos x="connsiteX1" y="connsiteY1"/>
              </a:cxn>
              <a:cxn ang="0">
                <a:pos x="connsiteX2" y="connsiteY2"/>
              </a:cxn>
              <a:cxn ang="0">
                <a:pos x="connsiteX3" y="connsiteY3"/>
              </a:cxn>
            </a:cxnLst>
            <a:rect l="l" t="t" r="r" b="b"/>
            <a:pathLst>
              <a:path w="1165326" h="1719221">
                <a:moveTo>
                  <a:pt x="0" y="0"/>
                </a:moveTo>
                <a:lnTo>
                  <a:pt x="1165326" y="0"/>
                </a:lnTo>
                <a:lnTo>
                  <a:pt x="1165326" y="1719221"/>
                </a:lnTo>
                <a:lnTo>
                  <a:pt x="0" y="1719221"/>
                </a:lnTo>
                <a:close/>
              </a:path>
            </a:pathLst>
          </a:custGeom>
        </p:spPr>
      </p:pic>
    </p:spTree>
    <p:extLst>
      <p:ext uri="{BB962C8B-B14F-4D97-AF65-F5344CB8AC3E}">
        <p14:creationId xmlns:p14="http://schemas.microsoft.com/office/powerpoint/2010/main" val="125336145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Heavy Messaging">
    <p:bg>
      <p:bgPr>
        <a:solidFill>
          <a:schemeClr val="accent4"/>
        </a:solidFill>
        <a:effectLst/>
      </p:bgPr>
    </p:bg>
    <p:spTree>
      <p:nvGrpSpPr>
        <p:cNvPr id="1" name=""/>
        <p:cNvGrpSpPr/>
        <p:nvPr/>
      </p:nvGrpSpPr>
      <p:grpSpPr>
        <a:xfrm>
          <a:off x="0" y="0"/>
          <a:ext cx="0" cy="0"/>
          <a:chOff x="0" y="0"/>
          <a:chExt cx="0" cy="0"/>
        </a:xfrm>
      </p:grpSpPr>
      <p:sp>
        <p:nvSpPr>
          <p:cNvPr id="2" name="Title 26">
            <a:extLst>
              <a:ext uri="{FF2B5EF4-FFF2-40B4-BE49-F238E27FC236}">
                <a16:creationId xmlns:a16="http://schemas.microsoft.com/office/drawing/2014/main" id="{7A91AEC8-E1B2-47A0-A73A-1AFB7831767D}"/>
              </a:ext>
            </a:extLst>
          </p:cNvPr>
          <p:cNvSpPr>
            <a:spLocks noGrp="1"/>
          </p:cNvSpPr>
          <p:nvPr>
            <p:ph type="title"/>
          </p:nvPr>
        </p:nvSpPr>
        <p:spPr>
          <a:xfrm>
            <a:off x="365761" y="3121224"/>
            <a:ext cx="10459811" cy="615553"/>
          </a:xfrm>
        </p:spPr>
        <p:txBody>
          <a:bodyPr vert="horz" wrap="square" lIns="0" tIns="0" rIns="0" bIns="0" rtlCol="0" anchor="ctr" anchorCtr="0">
            <a:spAutoFit/>
          </a:bodyPr>
          <a:lstStyle>
            <a:lvl1pPr marL="0" indent="0" algn="l" defTabSz="612231" rtl="0" eaLnBrk="1" latinLnBrk="0" hangingPunct="1">
              <a:spcBef>
                <a:spcPts val="0"/>
              </a:spcBef>
              <a:buClr>
                <a:schemeClr val="tx2"/>
              </a:buClr>
              <a:buSzPct val="120000"/>
              <a:buFont typeface="Arial"/>
              <a:buNone/>
              <a:defRPr lang="en-US" sz="4000" kern="1200" spc="-80" baseline="0" dirty="0">
                <a:gradFill>
                  <a:gsLst>
                    <a:gs pos="10577">
                      <a:schemeClr val="tx2"/>
                    </a:gs>
                    <a:gs pos="45192">
                      <a:schemeClr val="tx2"/>
                    </a:gs>
                  </a:gsLst>
                  <a:lin ang="0" scaled="1"/>
                </a:gradFill>
                <a:latin typeface="+mn-lt"/>
                <a:ea typeface="+mn-ea"/>
                <a:cs typeface="+mn-cs"/>
              </a:defRPr>
            </a:lvl1pPr>
          </a:lstStyle>
          <a:p>
            <a:pPr marL="0" lvl="0" indent="0">
              <a:spcBef>
                <a:spcPts val="0"/>
              </a:spcBef>
              <a:buClr>
                <a:schemeClr val="tx2"/>
              </a:buClr>
              <a:buSzPct val="120000"/>
              <a:buFont typeface="Arial"/>
            </a:pPr>
            <a:r>
              <a:rPr lang="en-US"/>
              <a:t>Click to edit Master title style</a:t>
            </a:r>
          </a:p>
        </p:txBody>
      </p:sp>
      <p:sp>
        <p:nvSpPr>
          <p:cNvPr id="13" name="TextBox 12">
            <a:extLst>
              <a:ext uri="{FF2B5EF4-FFF2-40B4-BE49-F238E27FC236}">
                <a16:creationId xmlns:a16="http://schemas.microsoft.com/office/drawing/2014/main" id="{18B164F7-A32B-41EB-AFCA-2B6A66E660EA}"/>
              </a:ext>
            </a:extLst>
          </p:cNvPr>
          <p:cNvSpPr txBox="1"/>
          <p:nvPr userDrawn="1"/>
        </p:nvSpPr>
        <p:spPr>
          <a:xfrm>
            <a:off x="801667" y="6181163"/>
            <a:ext cx="184731" cy="463332"/>
          </a:xfrm>
          <a:prstGeom prst="rect">
            <a:avLst/>
          </a:prstGeom>
          <a:noFill/>
        </p:spPr>
        <p:txBody>
          <a:bodyPr wrap="none" rtlCol="0">
            <a:spAutoFit/>
          </a:bodyPr>
          <a:lstStyle/>
          <a:p>
            <a:endParaRPr lang="en-US" sz="2411"/>
          </a:p>
        </p:txBody>
      </p:sp>
      <p:sp>
        <p:nvSpPr>
          <p:cNvPr id="7" name="TextBox 6">
            <a:extLst>
              <a:ext uri="{FF2B5EF4-FFF2-40B4-BE49-F238E27FC236}">
                <a16:creationId xmlns:a16="http://schemas.microsoft.com/office/drawing/2014/main" id="{340101B4-5724-4A6F-88A7-661A69D139D6}"/>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a:gradFill>
                  <a:gsLst>
                    <a:gs pos="93258">
                      <a:schemeClr val="tx1"/>
                    </a:gs>
                    <a:gs pos="68000">
                      <a:schemeClr val="tx1"/>
                    </a:gs>
                  </a:gsLst>
                  <a:lin ang="0" scaled="1"/>
                </a:gradFill>
                <a:latin typeface="+mn-lt"/>
                <a:ea typeface="+mn-ea"/>
                <a:cs typeface="+mn-cs"/>
              </a:rPr>
              <a:t>© Teladoc Health, Inc. All rights reserved. </a:t>
            </a:r>
          </a:p>
        </p:txBody>
      </p:sp>
      <p:pic>
        <p:nvPicPr>
          <p:cNvPr id="9" name="Graphic 8">
            <a:extLst>
              <a:ext uri="{FF2B5EF4-FFF2-40B4-BE49-F238E27FC236}">
                <a16:creationId xmlns:a16="http://schemas.microsoft.com/office/drawing/2014/main" id="{0ADB48AC-4786-40D4-B971-9F005E8D3A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1" y="6364322"/>
            <a:ext cx="914397" cy="298481"/>
          </a:xfrm>
          <a:prstGeom prst="rect">
            <a:avLst/>
          </a:prstGeom>
        </p:spPr>
      </p:pic>
      <p:pic>
        <p:nvPicPr>
          <p:cNvPr id="12" name="Picture 11">
            <a:extLst>
              <a:ext uri="{FF2B5EF4-FFF2-40B4-BE49-F238E27FC236}">
                <a16:creationId xmlns:a16="http://schemas.microsoft.com/office/drawing/2014/main" id="{5D29EBBB-3676-4094-8ED1-DDEFD3FD3ABB}"/>
              </a:ext>
            </a:extLst>
          </p:cNvPr>
          <p:cNvPicPr>
            <a:picLocks noChangeAspect="1"/>
          </p:cNvPicPr>
          <p:nvPr userDrawn="1"/>
        </p:nvPicPr>
        <p:blipFill rotWithShape="1">
          <a:blip r:embed="rId3" cstate="screen">
            <a:alphaModFix amt="50000"/>
            <a:extLst>
              <a:ext uri="{28A0092B-C50C-407E-A947-70E740481C1C}">
                <a14:useLocalDpi xmlns:a14="http://schemas.microsoft.com/office/drawing/2010/main"/>
              </a:ext>
            </a:extLst>
          </a:blip>
          <a:srcRect/>
          <a:stretch/>
        </p:blipFill>
        <p:spPr>
          <a:xfrm rot="10800000" flipH="1">
            <a:off x="4219735" y="360642"/>
            <a:ext cx="8081122" cy="6497358"/>
          </a:xfrm>
          <a:prstGeom prst="rect">
            <a:avLst/>
          </a:prstGeom>
        </p:spPr>
      </p:pic>
    </p:spTree>
    <p:extLst>
      <p:ext uri="{BB962C8B-B14F-4D97-AF65-F5344CB8AC3E}">
        <p14:creationId xmlns:p14="http://schemas.microsoft.com/office/powerpoint/2010/main" val="252313115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_Heavy Messaging">
    <p:bg>
      <p:bgPr>
        <a:solidFill>
          <a:schemeClr val="accent4"/>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8B164F7-A32B-41EB-AFCA-2B6A66E660EA}"/>
              </a:ext>
            </a:extLst>
          </p:cNvPr>
          <p:cNvSpPr txBox="1"/>
          <p:nvPr userDrawn="1"/>
        </p:nvSpPr>
        <p:spPr>
          <a:xfrm>
            <a:off x="801667" y="6181163"/>
            <a:ext cx="184731" cy="463332"/>
          </a:xfrm>
          <a:prstGeom prst="rect">
            <a:avLst/>
          </a:prstGeom>
          <a:noFill/>
        </p:spPr>
        <p:txBody>
          <a:bodyPr wrap="none" rtlCol="0">
            <a:spAutoFit/>
          </a:bodyPr>
          <a:lstStyle/>
          <a:p>
            <a:endParaRPr lang="en-US" sz="2411"/>
          </a:p>
        </p:txBody>
      </p:sp>
      <p:sp>
        <p:nvSpPr>
          <p:cNvPr id="7" name="TextBox 6">
            <a:extLst>
              <a:ext uri="{FF2B5EF4-FFF2-40B4-BE49-F238E27FC236}">
                <a16:creationId xmlns:a16="http://schemas.microsoft.com/office/drawing/2014/main" id="{340101B4-5724-4A6F-88A7-661A69D139D6}"/>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a:gradFill>
                  <a:gsLst>
                    <a:gs pos="93258">
                      <a:schemeClr val="tx1"/>
                    </a:gs>
                    <a:gs pos="68000">
                      <a:schemeClr val="tx1"/>
                    </a:gs>
                  </a:gsLst>
                  <a:lin ang="0" scaled="1"/>
                </a:gradFill>
                <a:latin typeface="+mn-lt"/>
                <a:ea typeface="+mn-ea"/>
                <a:cs typeface="+mn-cs"/>
              </a:rPr>
              <a:t>© Teladoc Health, Inc. All rights reserved. </a:t>
            </a:r>
          </a:p>
        </p:txBody>
      </p:sp>
      <p:pic>
        <p:nvPicPr>
          <p:cNvPr id="9" name="Graphic 8">
            <a:extLst>
              <a:ext uri="{FF2B5EF4-FFF2-40B4-BE49-F238E27FC236}">
                <a16:creationId xmlns:a16="http://schemas.microsoft.com/office/drawing/2014/main" id="{0ADB48AC-4786-40D4-B971-9F005E8D3A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1" y="6364322"/>
            <a:ext cx="914397" cy="298481"/>
          </a:xfrm>
          <a:prstGeom prst="rect">
            <a:avLst/>
          </a:prstGeom>
        </p:spPr>
      </p:pic>
      <p:sp>
        <p:nvSpPr>
          <p:cNvPr id="8" name="Title 26">
            <a:extLst>
              <a:ext uri="{FF2B5EF4-FFF2-40B4-BE49-F238E27FC236}">
                <a16:creationId xmlns:a16="http://schemas.microsoft.com/office/drawing/2014/main" id="{AADB260D-361A-4E59-B262-AC6E3B80F218}"/>
              </a:ext>
            </a:extLst>
          </p:cNvPr>
          <p:cNvSpPr>
            <a:spLocks noGrp="1"/>
          </p:cNvSpPr>
          <p:nvPr>
            <p:ph type="title"/>
          </p:nvPr>
        </p:nvSpPr>
        <p:spPr>
          <a:xfrm>
            <a:off x="365761" y="3121224"/>
            <a:ext cx="10459811" cy="615553"/>
          </a:xfrm>
        </p:spPr>
        <p:txBody>
          <a:bodyPr vert="horz" wrap="square" lIns="0" tIns="0" rIns="0" bIns="0" rtlCol="0" anchor="ctr" anchorCtr="0">
            <a:spAutoFit/>
          </a:bodyPr>
          <a:lstStyle>
            <a:lvl1pPr marL="0" indent="0" algn="l" defTabSz="612231" rtl="0" eaLnBrk="1" latinLnBrk="0" hangingPunct="1">
              <a:spcBef>
                <a:spcPts val="0"/>
              </a:spcBef>
              <a:buClr>
                <a:schemeClr val="tx2"/>
              </a:buClr>
              <a:buSzPct val="120000"/>
              <a:buFont typeface="Arial"/>
              <a:buNone/>
              <a:defRPr lang="en-US" sz="4000" kern="1200" spc="-80" baseline="0" dirty="0">
                <a:gradFill>
                  <a:gsLst>
                    <a:gs pos="10577">
                      <a:schemeClr val="tx2"/>
                    </a:gs>
                    <a:gs pos="45192">
                      <a:schemeClr val="tx2"/>
                    </a:gs>
                  </a:gsLst>
                  <a:lin ang="0" scaled="1"/>
                </a:gradFill>
                <a:latin typeface="+mn-lt"/>
                <a:ea typeface="+mn-ea"/>
                <a:cs typeface="+mn-cs"/>
              </a:defRPr>
            </a:lvl1pPr>
          </a:lstStyle>
          <a:p>
            <a:pPr marL="0" lvl="0" indent="0">
              <a:spcBef>
                <a:spcPts val="0"/>
              </a:spcBef>
              <a:buClr>
                <a:schemeClr val="tx2"/>
              </a:buClr>
              <a:buSzPct val="120000"/>
              <a:buFont typeface="Arial"/>
            </a:pPr>
            <a:r>
              <a:rPr lang="en-US"/>
              <a:t>Click to edit Master title style</a:t>
            </a:r>
          </a:p>
        </p:txBody>
      </p:sp>
      <p:pic>
        <p:nvPicPr>
          <p:cNvPr id="12" name="Picture 11">
            <a:extLst>
              <a:ext uri="{FF2B5EF4-FFF2-40B4-BE49-F238E27FC236}">
                <a16:creationId xmlns:a16="http://schemas.microsoft.com/office/drawing/2014/main" id="{8BC9B6EE-3451-4C3E-B9E6-9FC8DE724C8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rot="16200000">
            <a:off x="6233671" y="899667"/>
            <a:ext cx="6857999" cy="5058659"/>
          </a:xfrm>
          <a:prstGeom prst="rect">
            <a:avLst/>
          </a:prstGeom>
        </p:spPr>
      </p:pic>
    </p:spTree>
    <p:extLst>
      <p:ext uri="{BB962C8B-B14F-4D97-AF65-F5344CB8AC3E}">
        <p14:creationId xmlns:p14="http://schemas.microsoft.com/office/powerpoint/2010/main" val="2793755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4_Section Divider">
    <p:bg>
      <p:bgPr>
        <a:solidFill>
          <a:schemeClr val="accent4"/>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8B164F7-A32B-41EB-AFCA-2B6A66E660EA}"/>
              </a:ext>
            </a:extLst>
          </p:cNvPr>
          <p:cNvSpPr txBox="1"/>
          <p:nvPr userDrawn="1"/>
        </p:nvSpPr>
        <p:spPr>
          <a:xfrm>
            <a:off x="801667" y="6181163"/>
            <a:ext cx="184731" cy="463332"/>
          </a:xfrm>
          <a:prstGeom prst="rect">
            <a:avLst/>
          </a:prstGeom>
          <a:noFill/>
        </p:spPr>
        <p:txBody>
          <a:bodyPr wrap="none" rtlCol="0">
            <a:spAutoFit/>
          </a:bodyPr>
          <a:lstStyle/>
          <a:p>
            <a:endParaRPr lang="en-US" sz="2411"/>
          </a:p>
        </p:txBody>
      </p:sp>
      <p:sp>
        <p:nvSpPr>
          <p:cNvPr id="7" name="TextBox 6">
            <a:extLst>
              <a:ext uri="{FF2B5EF4-FFF2-40B4-BE49-F238E27FC236}">
                <a16:creationId xmlns:a16="http://schemas.microsoft.com/office/drawing/2014/main" id="{340101B4-5724-4A6F-88A7-661A69D139D6}"/>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a:gradFill>
                  <a:gsLst>
                    <a:gs pos="93258">
                      <a:schemeClr val="tx1"/>
                    </a:gs>
                    <a:gs pos="68000">
                      <a:schemeClr val="tx1"/>
                    </a:gs>
                  </a:gsLst>
                  <a:lin ang="0" scaled="1"/>
                </a:gradFill>
                <a:latin typeface="+mn-lt"/>
                <a:ea typeface="+mn-ea"/>
                <a:cs typeface="+mn-cs"/>
              </a:rPr>
              <a:t>© Teladoc Health, Inc. All rights reserved. </a:t>
            </a:r>
          </a:p>
        </p:txBody>
      </p:sp>
      <p:pic>
        <p:nvPicPr>
          <p:cNvPr id="9" name="Graphic 8">
            <a:extLst>
              <a:ext uri="{FF2B5EF4-FFF2-40B4-BE49-F238E27FC236}">
                <a16:creationId xmlns:a16="http://schemas.microsoft.com/office/drawing/2014/main" id="{0ADB48AC-4786-40D4-B971-9F005E8D3A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1" y="6364322"/>
            <a:ext cx="914397" cy="298481"/>
          </a:xfrm>
          <a:prstGeom prst="rect">
            <a:avLst/>
          </a:prstGeom>
        </p:spPr>
      </p:pic>
      <p:sp>
        <p:nvSpPr>
          <p:cNvPr id="8" name="Title 26">
            <a:extLst>
              <a:ext uri="{FF2B5EF4-FFF2-40B4-BE49-F238E27FC236}">
                <a16:creationId xmlns:a16="http://schemas.microsoft.com/office/drawing/2014/main" id="{AADB260D-361A-4E59-B262-AC6E3B80F218}"/>
              </a:ext>
            </a:extLst>
          </p:cNvPr>
          <p:cNvSpPr>
            <a:spLocks noGrp="1"/>
          </p:cNvSpPr>
          <p:nvPr>
            <p:ph type="title"/>
          </p:nvPr>
        </p:nvSpPr>
        <p:spPr>
          <a:xfrm>
            <a:off x="2184400" y="3121224"/>
            <a:ext cx="9640888" cy="615553"/>
          </a:xfrm>
        </p:spPr>
        <p:txBody>
          <a:bodyPr vert="horz" wrap="square" lIns="0" tIns="0" rIns="0" bIns="0" rtlCol="0" anchor="ctr" anchorCtr="0">
            <a:spAutoFit/>
          </a:bodyPr>
          <a:lstStyle>
            <a:lvl1pPr marL="0" indent="0" algn="l" defTabSz="612231" rtl="0" eaLnBrk="1" latinLnBrk="0" hangingPunct="1">
              <a:spcBef>
                <a:spcPts val="0"/>
              </a:spcBef>
              <a:buClr>
                <a:schemeClr val="tx2"/>
              </a:buClr>
              <a:buSzPct val="120000"/>
              <a:buFont typeface="Arial"/>
              <a:buNone/>
              <a:defRPr lang="en-US" sz="4000" kern="1200" spc="-80" baseline="0" dirty="0">
                <a:gradFill>
                  <a:gsLst>
                    <a:gs pos="10577">
                      <a:schemeClr val="tx2"/>
                    </a:gs>
                    <a:gs pos="45192">
                      <a:schemeClr val="tx2"/>
                    </a:gs>
                  </a:gsLst>
                  <a:lin ang="0" scaled="1"/>
                </a:gradFill>
                <a:latin typeface="+mn-lt"/>
                <a:ea typeface="+mn-ea"/>
                <a:cs typeface="+mn-cs"/>
              </a:defRPr>
            </a:lvl1pPr>
          </a:lstStyle>
          <a:p>
            <a:pPr marL="0" lvl="0" indent="0">
              <a:spcBef>
                <a:spcPts val="0"/>
              </a:spcBef>
              <a:buClr>
                <a:schemeClr val="tx2"/>
              </a:buClr>
              <a:buSzPct val="120000"/>
              <a:buFont typeface="Arial"/>
            </a:pPr>
            <a:r>
              <a:rPr lang="en-US"/>
              <a:t>Click to edit Master title style</a:t>
            </a:r>
          </a:p>
        </p:txBody>
      </p:sp>
      <p:pic>
        <p:nvPicPr>
          <p:cNvPr id="11" name="Picture 10">
            <a:extLst>
              <a:ext uri="{FF2B5EF4-FFF2-40B4-BE49-F238E27FC236}">
                <a16:creationId xmlns:a16="http://schemas.microsoft.com/office/drawing/2014/main" id="{29F29E97-F3E3-4E15-A623-1E0363E141E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9117"/>
          <a:stretch/>
        </p:blipFill>
        <p:spPr>
          <a:xfrm>
            <a:off x="0" y="2113516"/>
            <a:ext cx="1864910" cy="2630970"/>
          </a:xfrm>
          <a:prstGeom prst="rect">
            <a:avLst/>
          </a:prstGeom>
        </p:spPr>
      </p:pic>
    </p:spTree>
    <p:extLst>
      <p:ext uri="{BB962C8B-B14F-4D97-AF65-F5344CB8AC3E}">
        <p14:creationId xmlns:p14="http://schemas.microsoft.com/office/powerpoint/2010/main" val="258487481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5_Section Divider">
    <p:bg>
      <p:bgPr>
        <a:solidFill>
          <a:schemeClr val="bg2"/>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8B164F7-A32B-41EB-AFCA-2B6A66E660EA}"/>
              </a:ext>
            </a:extLst>
          </p:cNvPr>
          <p:cNvSpPr txBox="1"/>
          <p:nvPr userDrawn="1"/>
        </p:nvSpPr>
        <p:spPr>
          <a:xfrm>
            <a:off x="801667" y="6181163"/>
            <a:ext cx="184731" cy="463332"/>
          </a:xfrm>
          <a:prstGeom prst="rect">
            <a:avLst/>
          </a:prstGeom>
          <a:noFill/>
        </p:spPr>
        <p:txBody>
          <a:bodyPr wrap="none" rtlCol="0">
            <a:spAutoFit/>
          </a:bodyPr>
          <a:lstStyle/>
          <a:p>
            <a:endParaRPr lang="en-US" sz="2411"/>
          </a:p>
        </p:txBody>
      </p:sp>
      <p:sp>
        <p:nvSpPr>
          <p:cNvPr id="7" name="TextBox 6">
            <a:extLst>
              <a:ext uri="{FF2B5EF4-FFF2-40B4-BE49-F238E27FC236}">
                <a16:creationId xmlns:a16="http://schemas.microsoft.com/office/drawing/2014/main" id="{340101B4-5724-4A6F-88A7-661A69D139D6}"/>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a:gradFill>
                  <a:gsLst>
                    <a:gs pos="93258">
                      <a:schemeClr val="tx1"/>
                    </a:gs>
                    <a:gs pos="68000">
                      <a:schemeClr val="tx1"/>
                    </a:gs>
                  </a:gsLst>
                  <a:lin ang="0" scaled="1"/>
                </a:gradFill>
                <a:latin typeface="+mn-lt"/>
                <a:ea typeface="+mn-ea"/>
                <a:cs typeface="+mn-cs"/>
              </a:rPr>
              <a:t>© Teladoc Health, Inc. All rights reserved. </a:t>
            </a:r>
          </a:p>
        </p:txBody>
      </p:sp>
      <p:pic>
        <p:nvPicPr>
          <p:cNvPr id="9" name="Graphic 8">
            <a:extLst>
              <a:ext uri="{FF2B5EF4-FFF2-40B4-BE49-F238E27FC236}">
                <a16:creationId xmlns:a16="http://schemas.microsoft.com/office/drawing/2014/main" id="{0ADB48AC-4786-40D4-B971-9F005E8D3A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1" y="6364322"/>
            <a:ext cx="914397" cy="298481"/>
          </a:xfrm>
          <a:prstGeom prst="rect">
            <a:avLst/>
          </a:prstGeom>
        </p:spPr>
      </p:pic>
      <p:sp>
        <p:nvSpPr>
          <p:cNvPr id="8" name="Title 26">
            <a:extLst>
              <a:ext uri="{FF2B5EF4-FFF2-40B4-BE49-F238E27FC236}">
                <a16:creationId xmlns:a16="http://schemas.microsoft.com/office/drawing/2014/main" id="{AADB260D-361A-4E59-B262-AC6E3B80F218}"/>
              </a:ext>
            </a:extLst>
          </p:cNvPr>
          <p:cNvSpPr>
            <a:spLocks noGrp="1"/>
          </p:cNvSpPr>
          <p:nvPr>
            <p:ph type="title"/>
          </p:nvPr>
        </p:nvSpPr>
        <p:spPr>
          <a:xfrm>
            <a:off x="2184400" y="3121224"/>
            <a:ext cx="9640888" cy="615553"/>
          </a:xfrm>
        </p:spPr>
        <p:txBody>
          <a:bodyPr vert="horz" wrap="square" lIns="0" tIns="0" rIns="0" bIns="0" rtlCol="0" anchor="ctr" anchorCtr="0">
            <a:spAutoFit/>
          </a:bodyPr>
          <a:lstStyle>
            <a:lvl1pPr marL="0" indent="0" algn="l" defTabSz="612231" rtl="0" eaLnBrk="1" latinLnBrk="0" hangingPunct="1">
              <a:spcBef>
                <a:spcPts val="0"/>
              </a:spcBef>
              <a:buClr>
                <a:schemeClr val="tx2"/>
              </a:buClr>
              <a:buSzPct val="120000"/>
              <a:buFont typeface="Arial"/>
              <a:buNone/>
              <a:defRPr lang="en-US" sz="4000" kern="1200" spc="-80" baseline="0" dirty="0">
                <a:gradFill>
                  <a:gsLst>
                    <a:gs pos="10577">
                      <a:schemeClr val="tx2"/>
                    </a:gs>
                    <a:gs pos="45192">
                      <a:schemeClr val="tx2"/>
                    </a:gs>
                  </a:gsLst>
                  <a:lin ang="0" scaled="1"/>
                </a:gradFill>
                <a:latin typeface="+mn-lt"/>
                <a:ea typeface="+mn-ea"/>
                <a:cs typeface="+mn-cs"/>
              </a:defRPr>
            </a:lvl1pPr>
          </a:lstStyle>
          <a:p>
            <a:pPr marL="0" lvl="0" indent="0">
              <a:spcBef>
                <a:spcPts val="0"/>
              </a:spcBef>
              <a:buClr>
                <a:schemeClr val="tx2"/>
              </a:buClr>
              <a:buSzPct val="120000"/>
              <a:buFont typeface="Arial"/>
            </a:pPr>
            <a:r>
              <a:rPr lang="en-US"/>
              <a:t>Click to edit Master title style</a:t>
            </a:r>
          </a:p>
        </p:txBody>
      </p:sp>
      <p:pic>
        <p:nvPicPr>
          <p:cNvPr id="11" name="Picture 10">
            <a:extLst>
              <a:ext uri="{FF2B5EF4-FFF2-40B4-BE49-F238E27FC236}">
                <a16:creationId xmlns:a16="http://schemas.microsoft.com/office/drawing/2014/main" id="{FF76AB0C-35DF-4363-B111-66750C8769E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9117"/>
          <a:stretch/>
        </p:blipFill>
        <p:spPr>
          <a:xfrm>
            <a:off x="0" y="2113516"/>
            <a:ext cx="1864910" cy="2630970"/>
          </a:xfrm>
          <a:prstGeom prst="rect">
            <a:avLst/>
          </a:prstGeom>
        </p:spPr>
      </p:pic>
    </p:spTree>
    <p:extLst>
      <p:ext uri="{BB962C8B-B14F-4D97-AF65-F5344CB8AC3E}">
        <p14:creationId xmlns:p14="http://schemas.microsoft.com/office/powerpoint/2010/main" val="427584993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6_Section Divider">
    <p:bg>
      <p:bgPr>
        <a:solidFill>
          <a:schemeClr val="accent2"/>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8B164F7-A32B-41EB-AFCA-2B6A66E660EA}"/>
              </a:ext>
            </a:extLst>
          </p:cNvPr>
          <p:cNvSpPr txBox="1"/>
          <p:nvPr userDrawn="1"/>
        </p:nvSpPr>
        <p:spPr>
          <a:xfrm>
            <a:off x="801667" y="6181163"/>
            <a:ext cx="184731" cy="463332"/>
          </a:xfrm>
          <a:prstGeom prst="rect">
            <a:avLst/>
          </a:prstGeom>
          <a:noFill/>
        </p:spPr>
        <p:txBody>
          <a:bodyPr wrap="none" rtlCol="0">
            <a:spAutoFit/>
          </a:bodyPr>
          <a:lstStyle/>
          <a:p>
            <a:endParaRPr lang="en-US" sz="2411"/>
          </a:p>
        </p:txBody>
      </p:sp>
      <p:sp>
        <p:nvSpPr>
          <p:cNvPr id="7" name="TextBox 6">
            <a:extLst>
              <a:ext uri="{FF2B5EF4-FFF2-40B4-BE49-F238E27FC236}">
                <a16:creationId xmlns:a16="http://schemas.microsoft.com/office/drawing/2014/main" id="{340101B4-5724-4A6F-88A7-661A69D139D6}"/>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a:gradFill>
                  <a:gsLst>
                    <a:gs pos="93258">
                      <a:schemeClr val="tx1"/>
                    </a:gs>
                    <a:gs pos="68000">
                      <a:schemeClr val="tx1"/>
                    </a:gs>
                  </a:gsLst>
                  <a:lin ang="0" scaled="1"/>
                </a:gradFill>
                <a:latin typeface="+mn-lt"/>
                <a:ea typeface="+mn-ea"/>
                <a:cs typeface="+mn-cs"/>
              </a:rPr>
              <a:t>© Teladoc Health, Inc. All rights reserved. </a:t>
            </a:r>
          </a:p>
        </p:txBody>
      </p:sp>
      <p:pic>
        <p:nvPicPr>
          <p:cNvPr id="9" name="Graphic 8">
            <a:extLst>
              <a:ext uri="{FF2B5EF4-FFF2-40B4-BE49-F238E27FC236}">
                <a16:creationId xmlns:a16="http://schemas.microsoft.com/office/drawing/2014/main" id="{0ADB48AC-4786-40D4-B971-9F005E8D3A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1" y="6364322"/>
            <a:ext cx="914397" cy="298481"/>
          </a:xfrm>
          <a:prstGeom prst="rect">
            <a:avLst/>
          </a:prstGeom>
        </p:spPr>
      </p:pic>
      <p:sp>
        <p:nvSpPr>
          <p:cNvPr id="8" name="Title 26">
            <a:extLst>
              <a:ext uri="{FF2B5EF4-FFF2-40B4-BE49-F238E27FC236}">
                <a16:creationId xmlns:a16="http://schemas.microsoft.com/office/drawing/2014/main" id="{AADB260D-361A-4E59-B262-AC6E3B80F218}"/>
              </a:ext>
            </a:extLst>
          </p:cNvPr>
          <p:cNvSpPr>
            <a:spLocks noGrp="1"/>
          </p:cNvSpPr>
          <p:nvPr>
            <p:ph type="title"/>
          </p:nvPr>
        </p:nvSpPr>
        <p:spPr>
          <a:xfrm>
            <a:off x="2184400" y="3121224"/>
            <a:ext cx="9640888" cy="615553"/>
          </a:xfrm>
        </p:spPr>
        <p:txBody>
          <a:bodyPr vert="horz" wrap="square" lIns="0" tIns="0" rIns="0" bIns="0" rtlCol="0" anchor="ctr" anchorCtr="0">
            <a:spAutoFit/>
          </a:bodyPr>
          <a:lstStyle>
            <a:lvl1pPr marL="0" indent="0" algn="l" defTabSz="612231" rtl="0" eaLnBrk="1" latinLnBrk="0" hangingPunct="1">
              <a:spcBef>
                <a:spcPts val="0"/>
              </a:spcBef>
              <a:buClr>
                <a:schemeClr val="tx2"/>
              </a:buClr>
              <a:buSzPct val="120000"/>
              <a:buFont typeface="Arial"/>
              <a:buNone/>
              <a:defRPr lang="en-US" sz="4000" kern="1200" spc="-80" baseline="0" dirty="0">
                <a:gradFill>
                  <a:gsLst>
                    <a:gs pos="10577">
                      <a:schemeClr val="tx2"/>
                    </a:gs>
                    <a:gs pos="45192">
                      <a:schemeClr val="tx2"/>
                    </a:gs>
                  </a:gsLst>
                  <a:lin ang="0" scaled="1"/>
                </a:gradFill>
                <a:latin typeface="+mn-lt"/>
                <a:ea typeface="+mn-ea"/>
                <a:cs typeface="+mn-cs"/>
              </a:defRPr>
            </a:lvl1pPr>
          </a:lstStyle>
          <a:p>
            <a:pPr marL="0" lvl="0" indent="0">
              <a:spcBef>
                <a:spcPts val="0"/>
              </a:spcBef>
              <a:buClr>
                <a:schemeClr val="tx2"/>
              </a:buClr>
              <a:buSzPct val="120000"/>
              <a:buFont typeface="Arial"/>
            </a:pPr>
            <a:r>
              <a:rPr lang="en-US"/>
              <a:t>Click to edit Master title style</a:t>
            </a:r>
          </a:p>
        </p:txBody>
      </p:sp>
      <p:pic>
        <p:nvPicPr>
          <p:cNvPr id="11" name="Picture 10">
            <a:extLst>
              <a:ext uri="{FF2B5EF4-FFF2-40B4-BE49-F238E27FC236}">
                <a16:creationId xmlns:a16="http://schemas.microsoft.com/office/drawing/2014/main" id="{8994F930-0AC4-4F34-BCAA-74481C11950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9117"/>
          <a:stretch/>
        </p:blipFill>
        <p:spPr>
          <a:xfrm>
            <a:off x="0" y="2113516"/>
            <a:ext cx="1864910" cy="2630970"/>
          </a:xfrm>
          <a:prstGeom prst="rect">
            <a:avLst/>
          </a:prstGeom>
        </p:spPr>
      </p:pic>
    </p:spTree>
    <p:extLst>
      <p:ext uri="{BB962C8B-B14F-4D97-AF65-F5344CB8AC3E}">
        <p14:creationId xmlns:p14="http://schemas.microsoft.com/office/powerpoint/2010/main" val="108690500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7_Section Divider">
    <p:bg>
      <p:bgPr>
        <a:solidFill>
          <a:schemeClr val="accent2"/>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9334BDD-8CB0-49B0-9830-A8B32121EA4F}"/>
              </a:ext>
            </a:extLst>
          </p:cNvPr>
          <p:cNvSpPr txBox="1"/>
          <p:nvPr userDrawn="1"/>
        </p:nvSpPr>
        <p:spPr>
          <a:xfrm>
            <a:off x="801667" y="6181163"/>
            <a:ext cx="184731" cy="463332"/>
          </a:xfrm>
          <a:prstGeom prst="rect">
            <a:avLst/>
          </a:prstGeom>
          <a:noFill/>
        </p:spPr>
        <p:txBody>
          <a:bodyPr wrap="none" rtlCol="0">
            <a:spAutoFit/>
          </a:bodyPr>
          <a:lstStyle/>
          <a:p>
            <a:endParaRPr lang="en-US" sz="2411"/>
          </a:p>
        </p:txBody>
      </p:sp>
      <p:sp>
        <p:nvSpPr>
          <p:cNvPr id="7" name="TextBox 6">
            <a:extLst>
              <a:ext uri="{FF2B5EF4-FFF2-40B4-BE49-F238E27FC236}">
                <a16:creationId xmlns:a16="http://schemas.microsoft.com/office/drawing/2014/main" id="{13086027-A28F-4AD3-BCA6-E42E3AAF3904}"/>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a:gradFill>
                  <a:gsLst>
                    <a:gs pos="93258">
                      <a:schemeClr val="tx1"/>
                    </a:gs>
                    <a:gs pos="68000">
                      <a:schemeClr val="tx1"/>
                    </a:gs>
                  </a:gsLst>
                  <a:lin ang="0" scaled="1"/>
                </a:gradFill>
                <a:latin typeface="+mn-lt"/>
                <a:ea typeface="+mn-ea"/>
                <a:cs typeface="+mn-cs"/>
              </a:rPr>
              <a:t>© Teladoc Health, Inc. All rights reserved. </a:t>
            </a:r>
          </a:p>
        </p:txBody>
      </p:sp>
      <p:pic>
        <p:nvPicPr>
          <p:cNvPr id="8" name="Graphic 7">
            <a:extLst>
              <a:ext uri="{FF2B5EF4-FFF2-40B4-BE49-F238E27FC236}">
                <a16:creationId xmlns:a16="http://schemas.microsoft.com/office/drawing/2014/main" id="{06068E5F-CF0F-465C-BA11-9FE2D7CB82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1" y="6364322"/>
            <a:ext cx="914397" cy="298481"/>
          </a:xfrm>
          <a:prstGeom prst="rect">
            <a:avLst/>
          </a:prstGeom>
        </p:spPr>
      </p:pic>
      <p:sp>
        <p:nvSpPr>
          <p:cNvPr id="12" name="Title 26">
            <a:extLst>
              <a:ext uri="{FF2B5EF4-FFF2-40B4-BE49-F238E27FC236}">
                <a16:creationId xmlns:a16="http://schemas.microsoft.com/office/drawing/2014/main" id="{7CB6C7F7-2988-4D7D-939D-D93AEFA33873}"/>
              </a:ext>
            </a:extLst>
          </p:cNvPr>
          <p:cNvSpPr>
            <a:spLocks noGrp="1"/>
          </p:cNvSpPr>
          <p:nvPr>
            <p:ph type="title"/>
          </p:nvPr>
        </p:nvSpPr>
        <p:spPr>
          <a:xfrm>
            <a:off x="365761" y="3121224"/>
            <a:ext cx="11057797" cy="615553"/>
          </a:xfrm>
        </p:spPr>
        <p:txBody>
          <a:bodyPr vert="horz" wrap="square" lIns="0" tIns="0" rIns="0" bIns="0" rtlCol="0" anchor="ctr" anchorCtr="0">
            <a:spAutoFit/>
          </a:bodyPr>
          <a:lstStyle>
            <a:lvl1pPr marL="0" indent="0" algn="l" defTabSz="612231" rtl="0" eaLnBrk="1" latinLnBrk="0" hangingPunct="1">
              <a:spcBef>
                <a:spcPts val="0"/>
              </a:spcBef>
              <a:buClr>
                <a:schemeClr val="tx2"/>
              </a:buClr>
              <a:buSzPct val="120000"/>
              <a:buFont typeface="Arial"/>
              <a:buNone/>
              <a:defRPr lang="en-US" sz="4000" kern="1200" spc="-80" baseline="0" dirty="0">
                <a:gradFill>
                  <a:gsLst>
                    <a:gs pos="10577">
                      <a:schemeClr val="tx2"/>
                    </a:gs>
                    <a:gs pos="45192">
                      <a:schemeClr val="tx2"/>
                    </a:gs>
                  </a:gsLst>
                  <a:lin ang="0" scaled="1"/>
                </a:gradFill>
                <a:latin typeface="+mn-lt"/>
                <a:ea typeface="+mn-ea"/>
                <a:cs typeface="+mn-cs"/>
              </a:defRPr>
            </a:lvl1pPr>
          </a:lstStyle>
          <a:p>
            <a:pPr marL="0" lvl="0" indent="0">
              <a:spcBef>
                <a:spcPts val="0"/>
              </a:spcBef>
              <a:buClr>
                <a:schemeClr val="tx2"/>
              </a:buClr>
              <a:buSzPct val="120000"/>
              <a:buFont typeface="Arial"/>
            </a:pPr>
            <a:r>
              <a:rPr lang="en-US"/>
              <a:t>Click to edit Master title style</a:t>
            </a:r>
          </a:p>
        </p:txBody>
      </p:sp>
      <p:pic>
        <p:nvPicPr>
          <p:cNvPr id="9" name="Picture 8">
            <a:extLst>
              <a:ext uri="{FF2B5EF4-FFF2-40B4-BE49-F238E27FC236}">
                <a16:creationId xmlns:a16="http://schemas.microsoft.com/office/drawing/2014/main" id="{07494372-DFF2-4502-ADCE-E9597D28AAB9}"/>
              </a:ext>
            </a:extLst>
          </p:cNvPr>
          <p:cNvPicPr>
            <a:picLocks noChangeAspect="1"/>
          </p:cNvPicPr>
          <p:nvPr userDrawn="1"/>
        </p:nvPicPr>
        <p:blipFill rotWithShape="1">
          <a:blip r:embed="rId3" cstate="screen">
            <a:alphaModFix amt="50000"/>
            <a:extLst>
              <a:ext uri="{28A0092B-C50C-407E-A947-70E740481C1C}">
                <a14:useLocalDpi xmlns:a14="http://schemas.microsoft.com/office/drawing/2010/main"/>
              </a:ext>
            </a:extLst>
          </a:blip>
          <a:srcRect/>
          <a:stretch/>
        </p:blipFill>
        <p:spPr>
          <a:xfrm rot="10800000" flipH="1">
            <a:off x="4219735" y="360642"/>
            <a:ext cx="8081122" cy="6497358"/>
          </a:xfrm>
          <a:prstGeom prst="rect">
            <a:avLst/>
          </a:prstGeom>
        </p:spPr>
      </p:pic>
    </p:spTree>
    <p:extLst>
      <p:ext uri="{BB962C8B-B14F-4D97-AF65-F5344CB8AC3E}">
        <p14:creationId xmlns:p14="http://schemas.microsoft.com/office/powerpoint/2010/main" val="189634715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5_Heavy Messag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9334BDD-8CB0-49B0-9830-A8B32121EA4F}"/>
              </a:ext>
            </a:extLst>
          </p:cNvPr>
          <p:cNvSpPr txBox="1"/>
          <p:nvPr userDrawn="1"/>
        </p:nvSpPr>
        <p:spPr>
          <a:xfrm>
            <a:off x="801667" y="6181163"/>
            <a:ext cx="184731" cy="463332"/>
          </a:xfrm>
          <a:prstGeom prst="rect">
            <a:avLst/>
          </a:prstGeom>
          <a:noFill/>
        </p:spPr>
        <p:txBody>
          <a:bodyPr wrap="none" rtlCol="0">
            <a:spAutoFit/>
          </a:bodyPr>
          <a:lstStyle/>
          <a:p>
            <a:endParaRPr lang="en-US" sz="2411"/>
          </a:p>
        </p:txBody>
      </p:sp>
      <p:sp>
        <p:nvSpPr>
          <p:cNvPr id="7" name="TextBox 6">
            <a:extLst>
              <a:ext uri="{FF2B5EF4-FFF2-40B4-BE49-F238E27FC236}">
                <a16:creationId xmlns:a16="http://schemas.microsoft.com/office/drawing/2014/main" id="{13086027-A28F-4AD3-BCA6-E42E3AAF3904}"/>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a:gradFill>
                  <a:gsLst>
                    <a:gs pos="93258">
                      <a:schemeClr val="tx1"/>
                    </a:gs>
                    <a:gs pos="68000">
                      <a:schemeClr val="tx1"/>
                    </a:gs>
                  </a:gsLst>
                  <a:lin ang="0" scaled="1"/>
                </a:gradFill>
                <a:latin typeface="+mn-lt"/>
                <a:ea typeface="+mn-ea"/>
                <a:cs typeface="+mn-cs"/>
              </a:rPr>
              <a:t>© Teladoc Health, Inc. All rights reserved. </a:t>
            </a:r>
          </a:p>
        </p:txBody>
      </p:sp>
      <p:pic>
        <p:nvPicPr>
          <p:cNvPr id="8" name="Graphic 7">
            <a:extLst>
              <a:ext uri="{FF2B5EF4-FFF2-40B4-BE49-F238E27FC236}">
                <a16:creationId xmlns:a16="http://schemas.microsoft.com/office/drawing/2014/main" id="{06068E5F-CF0F-465C-BA11-9FE2D7CB820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5761" y="6364322"/>
            <a:ext cx="914397" cy="298481"/>
          </a:xfrm>
          <a:prstGeom prst="rect">
            <a:avLst/>
          </a:prstGeom>
        </p:spPr>
      </p:pic>
      <p:sp>
        <p:nvSpPr>
          <p:cNvPr id="12" name="Title 26">
            <a:extLst>
              <a:ext uri="{FF2B5EF4-FFF2-40B4-BE49-F238E27FC236}">
                <a16:creationId xmlns:a16="http://schemas.microsoft.com/office/drawing/2014/main" id="{83C10B54-C2BB-4AE5-9CF5-67B206BC661A}"/>
              </a:ext>
            </a:extLst>
          </p:cNvPr>
          <p:cNvSpPr>
            <a:spLocks noGrp="1"/>
          </p:cNvSpPr>
          <p:nvPr>
            <p:ph type="title"/>
          </p:nvPr>
        </p:nvSpPr>
        <p:spPr>
          <a:xfrm>
            <a:off x="363538" y="3121224"/>
            <a:ext cx="10459811" cy="615553"/>
          </a:xfrm>
        </p:spPr>
        <p:txBody>
          <a:bodyPr vert="horz" wrap="square" lIns="0" tIns="0" rIns="0" bIns="0" rtlCol="0" anchor="ctr" anchorCtr="0">
            <a:spAutoFit/>
          </a:bodyPr>
          <a:lstStyle>
            <a:lvl1pPr marL="0" indent="0" algn="l" defTabSz="612231" rtl="0" eaLnBrk="1" latinLnBrk="0" hangingPunct="1">
              <a:spcBef>
                <a:spcPts val="0"/>
              </a:spcBef>
              <a:buClr>
                <a:schemeClr val="tx2"/>
              </a:buClr>
              <a:buSzPct val="120000"/>
              <a:buFont typeface="Arial"/>
              <a:buNone/>
              <a:defRPr lang="en-US" sz="4000" kern="1200" spc="-80" baseline="0" dirty="0">
                <a:gradFill>
                  <a:gsLst>
                    <a:gs pos="10577">
                      <a:schemeClr val="tx2"/>
                    </a:gs>
                    <a:gs pos="45192">
                      <a:schemeClr val="tx2"/>
                    </a:gs>
                  </a:gsLst>
                  <a:lin ang="0" scaled="1"/>
                </a:gradFill>
                <a:latin typeface="+mn-lt"/>
                <a:ea typeface="+mn-ea"/>
                <a:cs typeface="+mn-cs"/>
              </a:defRPr>
            </a:lvl1pPr>
          </a:lstStyle>
          <a:p>
            <a:pPr marL="0" lvl="0" indent="0">
              <a:spcBef>
                <a:spcPts val="0"/>
              </a:spcBef>
              <a:buClr>
                <a:schemeClr val="tx2"/>
              </a:buClr>
              <a:buSzPct val="120000"/>
              <a:buFont typeface="Arial"/>
            </a:pPr>
            <a:r>
              <a:rPr lang="en-US"/>
              <a:t>Click to edit Master title style</a:t>
            </a:r>
          </a:p>
        </p:txBody>
      </p:sp>
    </p:spTree>
    <p:extLst>
      <p:ext uri="{BB962C8B-B14F-4D97-AF65-F5344CB8AC3E}">
        <p14:creationId xmlns:p14="http://schemas.microsoft.com/office/powerpoint/2010/main" val="254990407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4_Heavy Messaging">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828B56-4C67-485D-9A20-3DB47D3E7BF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6037730" y="703727"/>
            <a:ext cx="6858002" cy="5450544"/>
          </a:xfrm>
          <a:prstGeom prst="rect">
            <a:avLst/>
          </a:prstGeom>
        </p:spPr>
      </p:pic>
      <p:sp>
        <p:nvSpPr>
          <p:cNvPr id="13" name="TextBox 12">
            <a:extLst>
              <a:ext uri="{FF2B5EF4-FFF2-40B4-BE49-F238E27FC236}">
                <a16:creationId xmlns:a16="http://schemas.microsoft.com/office/drawing/2014/main" id="{39334BDD-8CB0-49B0-9830-A8B32121EA4F}"/>
              </a:ext>
            </a:extLst>
          </p:cNvPr>
          <p:cNvSpPr txBox="1"/>
          <p:nvPr userDrawn="1"/>
        </p:nvSpPr>
        <p:spPr>
          <a:xfrm>
            <a:off x="801667" y="6181163"/>
            <a:ext cx="184731" cy="463332"/>
          </a:xfrm>
          <a:prstGeom prst="rect">
            <a:avLst/>
          </a:prstGeom>
          <a:noFill/>
        </p:spPr>
        <p:txBody>
          <a:bodyPr wrap="none" rtlCol="0">
            <a:spAutoFit/>
          </a:bodyPr>
          <a:lstStyle/>
          <a:p>
            <a:endParaRPr lang="en-US" sz="2411"/>
          </a:p>
        </p:txBody>
      </p:sp>
      <p:sp>
        <p:nvSpPr>
          <p:cNvPr id="7" name="TextBox 6">
            <a:extLst>
              <a:ext uri="{FF2B5EF4-FFF2-40B4-BE49-F238E27FC236}">
                <a16:creationId xmlns:a16="http://schemas.microsoft.com/office/drawing/2014/main" id="{13086027-A28F-4AD3-BCA6-E42E3AAF3904}"/>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a:gradFill>
                  <a:gsLst>
                    <a:gs pos="93258">
                      <a:schemeClr val="tx1"/>
                    </a:gs>
                    <a:gs pos="68000">
                      <a:schemeClr val="tx1"/>
                    </a:gs>
                  </a:gsLst>
                  <a:lin ang="0" scaled="1"/>
                </a:gradFill>
                <a:latin typeface="+mn-lt"/>
                <a:ea typeface="+mn-ea"/>
                <a:cs typeface="+mn-cs"/>
              </a:rPr>
              <a:t>© Teladoc Health, Inc. All rights reserved. </a:t>
            </a:r>
          </a:p>
        </p:txBody>
      </p:sp>
      <p:pic>
        <p:nvPicPr>
          <p:cNvPr id="8" name="Graphic 7">
            <a:extLst>
              <a:ext uri="{FF2B5EF4-FFF2-40B4-BE49-F238E27FC236}">
                <a16:creationId xmlns:a16="http://schemas.microsoft.com/office/drawing/2014/main" id="{06068E5F-CF0F-465C-BA11-9FE2D7CB820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5761" y="6364322"/>
            <a:ext cx="914397" cy="298481"/>
          </a:xfrm>
          <a:prstGeom prst="rect">
            <a:avLst/>
          </a:prstGeom>
        </p:spPr>
      </p:pic>
      <p:sp>
        <p:nvSpPr>
          <p:cNvPr id="12" name="Title 26">
            <a:extLst>
              <a:ext uri="{FF2B5EF4-FFF2-40B4-BE49-F238E27FC236}">
                <a16:creationId xmlns:a16="http://schemas.microsoft.com/office/drawing/2014/main" id="{83C10B54-C2BB-4AE5-9CF5-67B206BC661A}"/>
              </a:ext>
            </a:extLst>
          </p:cNvPr>
          <p:cNvSpPr>
            <a:spLocks noGrp="1"/>
          </p:cNvSpPr>
          <p:nvPr>
            <p:ph type="title"/>
          </p:nvPr>
        </p:nvSpPr>
        <p:spPr>
          <a:xfrm>
            <a:off x="365761" y="3121224"/>
            <a:ext cx="10459811" cy="615553"/>
          </a:xfrm>
        </p:spPr>
        <p:txBody>
          <a:bodyPr vert="horz" wrap="square" lIns="0" tIns="0" rIns="0" bIns="0" rtlCol="0" anchor="ctr" anchorCtr="0">
            <a:spAutoFit/>
          </a:bodyPr>
          <a:lstStyle>
            <a:lvl1pPr marL="0" indent="0" algn="l" defTabSz="612231" rtl="0" eaLnBrk="1" latinLnBrk="0" hangingPunct="1">
              <a:spcBef>
                <a:spcPts val="0"/>
              </a:spcBef>
              <a:buClr>
                <a:schemeClr val="tx2"/>
              </a:buClr>
              <a:buSzPct val="120000"/>
              <a:buFont typeface="Arial"/>
              <a:buNone/>
              <a:defRPr lang="en-US" sz="4000" kern="1200" spc="-80" baseline="0" dirty="0">
                <a:gradFill>
                  <a:gsLst>
                    <a:gs pos="10577">
                      <a:schemeClr val="tx2"/>
                    </a:gs>
                    <a:gs pos="45192">
                      <a:schemeClr val="tx2"/>
                    </a:gs>
                  </a:gsLst>
                  <a:lin ang="0" scaled="1"/>
                </a:gradFill>
                <a:latin typeface="+mn-lt"/>
                <a:ea typeface="+mn-ea"/>
                <a:cs typeface="+mn-cs"/>
              </a:defRPr>
            </a:lvl1pPr>
          </a:lstStyle>
          <a:p>
            <a:pPr marL="0" lvl="0" indent="0">
              <a:spcBef>
                <a:spcPts val="0"/>
              </a:spcBef>
              <a:buClr>
                <a:schemeClr val="tx2"/>
              </a:buClr>
              <a:buSzPct val="120000"/>
              <a:buFont typeface="Arial"/>
            </a:pPr>
            <a:r>
              <a:rPr lang="en-US"/>
              <a:t>Click to edit Master title style</a:t>
            </a:r>
          </a:p>
        </p:txBody>
      </p:sp>
    </p:spTree>
    <p:extLst>
      <p:ext uri="{BB962C8B-B14F-4D97-AF65-F5344CB8AC3E}">
        <p14:creationId xmlns:p14="http://schemas.microsoft.com/office/powerpoint/2010/main" val="36125459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8_Section Divider">
    <p:bg>
      <p:bgPr>
        <a:solidFill>
          <a:schemeClr val="bg2"/>
        </a:solidFill>
        <a:effectLst/>
      </p:bgPr>
    </p:bg>
    <p:spTree>
      <p:nvGrpSpPr>
        <p:cNvPr id="1" name=""/>
        <p:cNvGrpSpPr/>
        <p:nvPr/>
      </p:nvGrpSpPr>
      <p:grpSpPr>
        <a:xfrm>
          <a:off x="0" y="0"/>
          <a:ext cx="0" cy="0"/>
          <a:chOff x="0" y="0"/>
          <a:chExt cx="0" cy="0"/>
        </a:xfrm>
      </p:grpSpPr>
      <p:sp>
        <p:nvSpPr>
          <p:cNvPr id="8" name="Title 26">
            <a:extLst>
              <a:ext uri="{FF2B5EF4-FFF2-40B4-BE49-F238E27FC236}">
                <a16:creationId xmlns:a16="http://schemas.microsoft.com/office/drawing/2014/main" id="{AADB260D-361A-4E59-B262-AC6E3B80F218}"/>
              </a:ext>
            </a:extLst>
          </p:cNvPr>
          <p:cNvSpPr>
            <a:spLocks noGrp="1"/>
          </p:cNvSpPr>
          <p:nvPr>
            <p:ph type="title"/>
          </p:nvPr>
        </p:nvSpPr>
        <p:spPr>
          <a:xfrm>
            <a:off x="4813300" y="3121224"/>
            <a:ext cx="7011988" cy="615553"/>
          </a:xfrm>
        </p:spPr>
        <p:txBody>
          <a:bodyPr vert="horz" wrap="square" lIns="0" tIns="0" rIns="0" bIns="0" rtlCol="0" anchor="ctr" anchorCtr="0">
            <a:spAutoFit/>
          </a:bodyPr>
          <a:lstStyle>
            <a:lvl1pPr marL="0" indent="0" algn="l" defTabSz="612231" rtl="0" eaLnBrk="1" latinLnBrk="0" hangingPunct="1">
              <a:spcBef>
                <a:spcPts val="0"/>
              </a:spcBef>
              <a:buClr>
                <a:schemeClr val="tx2"/>
              </a:buClr>
              <a:buSzPct val="120000"/>
              <a:buFont typeface="Arial"/>
              <a:buNone/>
              <a:defRPr lang="en-US" sz="4000" kern="1200" spc="-80" baseline="0" dirty="0">
                <a:gradFill>
                  <a:gsLst>
                    <a:gs pos="10577">
                      <a:schemeClr val="tx2"/>
                    </a:gs>
                    <a:gs pos="45192">
                      <a:schemeClr val="tx2"/>
                    </a:gs>
                  </a:gsLst>
                  <a:lin ang="0" scaled="1"/>
                </a:gradFill>
                <a:latin typeface="+mn-lt"/>
                <a:ea typeface="+mn-ea"/>
                <a:cs typeface="+mn-cs"/>
              </a:defRPr>
            </a:lvl1pPr>
          </a:lstStyle>
          <a:p>
            <a:pPr marL="0" lvl="0" indent="0">
              <a:spcBef>
                <a:spcPts val="0"/>
              </a:spcBef>
              <a:buClr>
                <a:schemeClr val="tx2"/>
              </a:buClr>
              <a:buSzPct val="120000"/>
              <a:buFont typeface="Arial"/>
            </a:pPr>
            <a:r>
              <a:rPr lang="en-US"/>
              <a:t>Click to edit Master title style</a:t>
            </a:r>
          </a:p>
        </p:txBody>
      </p:sp>
      <p:grpSp>
        <p:nvGrpSpPr>
          <p:cNvPr id="2" name="Group 1">
            <a:extLst>
              <a:ext uri="{FF2B5EF4-FFF2-40B4-BE49-F238E27FC236}">
                <a16:creationId xmlns:a16="http://schemas.microsoft.com/office/drawing/2014/main" id="{36299182-ABBB-45C2-BE11-6C25E13F5985}"/>
              </a:ext>
            </a:extLst>
          </p:cNvPr>
          <p:cNvGrpSpPr/>
          <p:nvPr userDrawn="1"/>
        </p:nvGrpSpPr>
        <p:grpSpPr>
          <a:xfrm>
            <a:off x="0" y="-1"/>
            <a:ext cx="4383666" cy="6858001"/>
            <a:chOff x="0" y="-1"/>
            <a:chExt cx="4383666" cy="6858001"/>
          </a:xfrm>
        </p:grpSpPr>
        <p:pic>
          <p:nvPicPr>
            <p:cNvPr id="11" name="Picture 10">
              <a:extLst>
                <a:ext uri="{FF2B5EF4-FFF2-40B4-BE49-F238E27FC236}">
                  <a16:creationId xmlns:a16="http://schemas.microsoft.com/office/drawing/2014/main" id="{1A031BB2-B899-4416-B379-F194DE593B47}"/>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l="24461" r="1" b="5859"/>
            <a:stretch/>
          </p:blipFill>
          <p:spPr>
            <a:xfrm>
              <a:off x="0" y="2283477"/>
              <a:ext cx="4383666" cy="4574523"/>
            </a:xfrm>
            <a:prstGeom prst="rect">
              <a:avLst/>
            </a:prstGeom>
          </p:spPr>
        </p:pic>
        <p:pic>
          <p:nvPicPr>
            <p:cNvPr id="12" name="Picture 11">
              <a:extLst>
                <a:ext uri="{FF2B5EF4-FFF2-40B4-BE49-F238E27FC236}">
                  <a16:creationId xmlns:a16="http://schemas.microsoft.com/office/drawing/2014/main" id="{757FEF07-2B73-4E82-9926-A76F45EA79E9}"/>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l="24461" t="56729" r="1"/>
            <a:stretch/>
          </p:blipFill>
          <p:spPr>
            <a:xfrm>
              <a:off x="0" y="-1"/>
              <a:ext cx="4383666" cy="2102603"/>
            </a:xfrm>
            <a:prstGeom prst="rect">
              <a:avLst/>
            </a:prstGeom>
          </p:spPr>
        </p:pic>
      </p:grpSp>
    </p:spTree>
    <p:extLst>
      <p:ext uri="{BB962C8B-B14F-4D97-AF65-F5344CB8AC3E}">
        <p14:creationId xmlns:p14="http://schemas.microsoft.com/office/powerpoint/2010/main" val="315196592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2F1539-3495-494E-A895-C616CA9AA405}"/>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flipH="1">
            <a:off x="-1" y="0"/>
            <a:ext cx="8562109" cy="4224736"/>
          </a:xfrm>
          <a:prstGeom prst="rect">
            <a:avLst/>
          </a:prstGeom>
        </p:spPr>
      </p:pic>
      <p:pic>
        <p:nvPicPr>
          <p:cNvPr id="5" name="Picture 4" descr="Logo, icon&#10;&#10;Description automatically generated">
            <a:extLst>
              <a:ext uri="{FF2B5EF4-FFF2-40B4-BE49-F238E27FC236}">
                <a16:creationId xmlns:a16="http://schemas.microsoft.com/office/drawing/2014/main" id="{FC80CC60-F276-4430-A0CD-921E5A35ABB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8602" b="38793"/>
          <a:stretch/>
        </p:blipFill>
        <p:spPr>
          <a:xfrm>
            <a:off x="-1" y="3779520"/>
            <a:ext cx="2945862" cy="3078480"/>
          </a:xfrm>
          <a:prstGeom prst="rect">
            <a:avLst/>
          </a:prstGeom>
        </p:spPr>
      </p:pic>
      <p:sp>
        <p:nvSpPr>
          <p:cNvPr id="27" name="Title 26">
            <a:extLst>
              <a:ext uri="{FF2B5EF4-FFF2-40B4-BE49-F238E27FC236}">
                <a16:creationId xmlns:a16="http://schemas.microsoft.com/office/drawing/2014/main" id="{69F89866-BB4A-4925-BC00-4030CCA0E01C}"/>
              </a:ext>
            </a:extLst>
          </p:cNvPr>
          <p:cNvSpPr>
            <a:spLocks noGrp="1"/>
          </p:cNvSpPr>
          <p:nvPr>
            <p:ph type="title"/>
          </p:nvPr>
        </p:nvSpPr>
        <p:spPr>
          <a:xfrm>
            <a:off x="3450231" y="4127819"/>
            <a:ext cx="8375057" cy="492443"/>
          </a:xfrm>
        </p:spPr>
        <p:txBody>
          <a:bodyPr vert="horz" wrap="square" lIns="0" tIns="0" rIns="0" bIns="0" rtlCol="0" anchor="t" anchorCtr="0">
            <a:spAutoFit/>
          </a:bodyPr>
          <a:lstStyle>
            <a:lvl1pPr marL="0" indent="0" algn="l" defTabSz="612231" rtl="0" eaLnBrk="1" latinLnBrk="0" hangingPunct="1">
              <a:spcBef>
                <a:spcPts val="0"/>
              </a:spcBef>
              <a:buClr>
                <a:schemeClr val="tx2"/>
              </a:buClr>
              <a:buSzPct val="120000"/>
              <a:buFont typeface="Arial"/>
              <a:buNone/>
              <a:defRPr lang="en-US" sz="3200" kern="1200" spc="-107" baseline="0" dirty="0">
                <a:solidFill>
                  <a:schemeClr val="bg1"/>
                </a:solidFill>
                <a:latin typeface="+mj-lt"/>
                <a:ea typeface="+mn-ea"/>
                <a:cs typeface="+mn-cs"/>
              </a:defRPr>
            </a:lvl1pPr>
          </a:lstStyle>
          <a:p>
            <a:pPr marL="0" lvl="0" indent="0">
              <a:spcBef>
                <a:spcPts val="0"/>
              </a:spcBef>
              <a:buClr>
                <a:schemeClr val="tx2"/>
              </a:buClr>
              <a:buSzPct val="120000"/>
              <a:buFont typeface="Arial"/>
            </a:pPr>
            <a:r>
              <a:rPr lang="en-US"/>
              <a:t>Click to edit Master title style</a:t>
            </a:r>
          </a:p>
        </p:txBody>
      </p:sp>
      <p:sp>
        <p:nvSpPr>
          <p:cNvPr id="3" name="Text Placeholder 2">
            <a:extLst>
              <a:ext uri="{FF2B5EF4-FFF2-40B4-BE49-F238E27FC236}">
                <a16:creationId xmlns:a16="http://schemas.microsoft.com/office/drawing/2014/main" id="{2070A047-610B-4688-98CA-D3744AFFC082}"/>
              </a:ext>
            </a:extLst>
          </p:cNvPr>
          <p:cNvSpPr>
            <a:spLocks noGrp="1"/>
          </p:cNvSpPr>
          <p:nvPr>
            <p:ph type="body" sz="quarter" idx="10" hasCustomPrompt="1"/>
          </p:nvPr>
        </p:nvSpPr>
        <p:spPr>
          <a:xfrm>
            <a:off x="3450231" y="5283978"/>
            <a:ext cx="8375057" cy="783447"/>
          </a:xfrm>
        </p:spPr>
        <p:txBody>
          <a:bodyPr/>
          <a:lstStyle>
            <a:lvl1pPr>
              <a:buNone/>
              <a:defRPr lang="en-US" sz="1800" kern="1200" dirty="0" smtClean="0">
                <a:solidFill>
                  <a:srgbClr val="11D2FF"/>
                </a:solidFill>
                <a:latin typeface="Century Gothic" panose="020B0502020202020204" pitchFamily="34" charset="0"/>
                <a:ea typeface="+mn-ea"/>
                <a:cs typeface="+mn-cs"/>
              </a:defRPr>
            </a:lvl1pPr>
            <a:lvl2pPr>
              <a:buNone/>
              <a:defRPr lang="en-US" sz="1800" kern="1200" dirty="0" smtClean="0">
                <a:solidFill>
                  <a:srgbClr val="11D2FF"/>
                </a:solidFill>
                <a:latin typeface="Century Gothic" panose="020B0502020202020204" pitchFamily="34" charset="0"/>
                <a:ea typeface="+mn-ea"/>
                <a:cs typeface="+mn-cs"/>
              </a:defRPr>
            </a:lvl2pPr>
            <a:lvl3pPr>
              <a:buNone/>
              <a:defRPr lang="en-US" sz="1800" kern="1200" dirty="0" smtClean="0">
                <a:solidFill>
                  <a:srgbClr val="11D2FF"/>
                </a:solidFill>
                <a:latin typeface="Century Gothic" panose="020B0502020202020204" pitchFamily="34" charset="0"/>
                <a:ea typeface="+mn-ea"/>
                <a:cs typeface="+mn-cs"/>
              </a:defRPr>
            </a:lvl3pPr>
            <a:lvl4pPr>
              <a:buNone/>
              <a:defRPr lang="en-US" sz="1800" kern="1200" dirty="0" smtClean="0">
                <a:solidFill>
                  <a:srgbClr val="11D2FF"/>
                </a:solidFill>
                <a:latin typeface="Century Gothic" panose="020B0502020202020204" pitchFamily="34" charset="0"/>
                <a:ea typeface="+mn-ea"/>
                <a:cs typeface="+mn-cs"/>
              </a:defRPr>
            </a:lvl4pPr>
            <a:lvl5pPr>
              <a:buNone/>
              <a:defRPr lang="en-US" sz="1800" kern="1200" dirty="0">
                <a:solidFill>
                  <a:srgbClr val="11D2FF"/>
                </a:solidFill>
                <a:latin typeface="Century Gothic" panose="020B0502020202020204" pitchFamily="34" charset="0"/>
                <a:ea typeface="+mn-ea"/>
                <a:cs typeface="+mn-cs"/>
              </a:defRPr>
            </a:lvl5pPr>
          </a:lstStyle>
          <a:p>
            <a:pPr lvl="0"/>
            <a:r>
              <a:rPr lang="en-US"/>
              <a:t>Presented to company</a:t>
            </a:r>
          </a:p>
          <a:p>
            <a:pPr lvl="0"/>
            <a:r>
              <a:rPr lang="en-US"/>
              <a:t>Month day, 2020</a:t>
            </a:r>
          </a:p>
        </p:txBody>
      </p:sp>
      <p:pic>
        <p:nvPicPr>
          <p:cNvPr id="13" name="Graphic 4">
            <a:extLst>
              <a:ext uri="{FF2B5EF4-FFF2-40B4-BE49-F238E27FC236}">
                <a16:creationId xmlns:a16="http://schemas.microsoft.com/office/drawing/2014/main" id="{E0FBF934-3D5F-461B-B5EB-A0B3A95EC1C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invGray">
          <a:xfrm>
            <a:off x="3450231" y="3369604"/>
            <a:ext cx="1255776" cy="409916"/>
          </a:xfrm>
          <a:prstGeom prst="rect">
            <a:avLst/>
          </a:prstGeom>
        </p:spPr>
      </p:pic>
    </p:spTree>
    <p:extLst>
      <p:ext uri="{BB962C8B-B14F-4D97-AF65-F5344CB8AC3E}">
        <p14:creationId xmlns:p14="http://schemas.microsoft.com/office/powerpoint/2010/main" val="84633152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9_Section Divider">
    <p:bg>
      <p:bgPr>
        <a:solidFill>
          <a:schemeClr val="bg2"/>
        </a:solidFill>
        <a:effectLst/>
      </p:bgPr>
    </p:bg>
    <p:spTree>
      <p:nvGrpSpPr>
        <p:cNvPr id="1" name=""/>
        <p:cNvGrpSpPr/>
        <p:nvPr/>
      </p:nvGrpSpPr>
      <p:grpSpPr>
        <a:xfrm>
          <a:off x="0" y="0"/>
          <a:ext cx="0" cy="0"/>
          <a:chOff x="0" y="0"/>
          <a:chExt cx="0" cy="0"/>
        </a:xfrm>
      </p:grpSpPr>
      <p:sp>
        <p:nvSpPr>
          <p:cNvPr id="8" name="Title 26">
            <a:extLst>
              <a:ext uri="{FF2B5EF4-FFF2-40B4-BE49-F238E27FC236}">
                <a16:creationId xmlns:a16="http://schemas.microsoft.com/office/drawing/2014/main" id="{AADB260D-361A-4E59-B262-AC6E3B80F218}"/>
              </a:ext>
            </a:extLst>
          </p:cNvPr>
          <p:cNvSpPr>
            <a:spLocks noGrp="1"/>
          </p:cNvSpPr>
          <p:nvPr>
            <p:ph type="title"/>
          </p:nvPr>
        </p:nvSpPr>
        <p:spPr>
          <a:xfrm>
            <a:off x="4813300" y="3121224"/>
            <a:ext cx="7011988" cy="615553"/>
          </a:xfrm>
        </p:spPr>
        <p:txBody>
          <a:bodyPr vert="horz" wrap="square" lIns="0" tIns="0" rIns="0" bIns="0" rtlCol="0" anchor="ctr" anchorCtr="0">
            <a:spAutoFit/>
          </a:bodyPr>
          <a:lstStyle>
            <a:lvl1pPr marL="0" indent="0" algn="l" defTabSz="612231" rtl="0" eaLnBrk="1" latinLnBrk="0" hangingPunct="1">
              <a:spcBef>
                <a:spcPts val="0"/>
              </a:spcBef>
              <a:buClr>
                <a:schemeClr val="tx2"/>
              </a:buClr>
              <a:buSzPct val="120000"/>
              <a:buFont typeface="Arial"/>
              <a:buNone/>
              <a:defRPr lang="en-US" sz="4000" kern="1200" spc="-80" baseline="0" dirty="0">
                <a:gradFill>
                  <a:gsLst>
                    <a:gs pos="10577">
                      <a:schemeClr val="tx2"/>
                    </a:gs>
                    <a:gs pos="45192">
                      <a:schemeClr val="tx2"/>
                    </a:gs>
                  </a:gsLst>
                  <a:lin ang="0" scaled="1"/>
                </a:gradFill>
                <a:latin typeface="+mn-lt"/>
                <a:ea typeface="+mn-ea"/>
                <a:cs typeface="+mn-cs"/>
              </a:defRPr>
            </a:lvl1pPr>
          </a:lstStyle>
          <a:p>
            <a:pPr marL="0" lvl="0" indent="0">
              <a:spcBef>
                <a:spcPts val="0"/>
              </a:spcBef>
              <a:buClr>
                <a:schemeClr val="tx2"/>
              </a:buClr>
              <a:buSzPct val="120000"/>
              <a:buFont typeface="Arial"/>
            </a:pPr>
            <a:r>
              <a:rPr lang="en-US"/>
              <a:t>Click to edit Master title style</a:t>
            </a:r>
          </a:p>
        </p:txBody>
      </p:sp>
      <p:grpSp>
        <p:nvGrpSpPr>
          <p:cNvPr id="3" name="Group 2">
            <a:extLst>
              <a:ext uri="{FF2B5EF4-FFF2-40B4-BE49-F238E27FC236}">
                <a16:creationId xmlns:a16="http://schemas.microsoft.com/office/drawing/2014/main" id="{841A2150-093E-41BF-8F5A-5136ACDABED2}"/>
              </a:ext>
            </a:extLst>
          </p:cNvPr>
          <p:cNvGrpSpPr/>
          <p:nvPr userDrawn="1"/>
        </p:nvGrpSpPr>
        <p:grpSpPr>
          <a:xfrm>
            <a:off x="0" y="-1"/>
            <a:ext cx="4383666" cy="6858001"/>
            <a:chOff x="0" y="-1"/>
            <a:chExt cx="4383666" cy="6858001"/>
          </a:xfrm>
        </p:grpSpPr>
        <p:pic>
          <p:nvPicPr>
            <p:cNvPr id="6" name="Picture 5">
              <a:extLst>
                <a:ext uri="{FF2B5EF4-FFF2-40B4-BE49-F238E27FC236}">
                  <a16:creationId xmlns:a16="http://schemas.microsoft.com/office/drawing/2014/main" id="{AC3ACE8E-9126-4F99-84EB-04ADB0408F27}"/>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l="24461" r="1" b="5859"/>
            <a:stretch/>
          </p:blipFill>
          <p:spPr>
            <a:xfrm>
              <a:off x="0" y="2283477"/>
              <a:ext cx="4383666" cy="4574523"/>
            </a:xfrm>
            <a:prstGeom prst="rect">
              <a:avLst/>
            </a:prstGeom>
          </p:spPr>
        </p:pic>
        <p:pic>
          <p:nvPicPr>
            <p:cNvPr id="7" name="Picture 6">
              <a:extLst>
                <a:ext uri="{FF2B5EF4-FFF2-40B4-BE49-F238E27FC236}">
                  <a16:creationId xmlns:a16="http://schemas.microsoft.com/office/drawing/2014/main" id="{62861038-36A8-4F5D-A56C-9358CB49B86C}"/>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l="24461" t="56729" r="1"/>
            <a:stretch/>
          </p:blipFill>
          <p:spPr>
            <a:xfrm>
              <a:off x="0" y="-1"/>
              <a:ext cx="4383666" cy="2102603"/>
            </a:xfrm>
            <a:prstGeom prst="rect">
              <a:avLst/>
            </a:prstGeom>
          </p:spPr>
        </p:pic>
      </p:grpSp>
    </p:spTree>
    <p:extLst>
      <p:ext uri="{BB962C8B-B14F-4D97-AF65-F5344CB8AC3E}">
        <p14:creationId xmlns:p14="http://schemas.microsoft.com/office/powerpoint/2010/main" val="167904438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Heavy Messaging">
    <p:bg>
      <p:bgRef idx="1001">
        <a:schemeClr val="bg1"/>
      </p:bgRef>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E3C904E-E965-41D7-AFEA-F0468DE9567C}"/>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a:gradFill>
                  <a:gsLst>
                    <a:gs pos="93258">
                      <a:schemeClr val="tx1"/>
                    </a:gs>
                    <a:gs pos="68000">
                      <a:schemeClr val="tx1"/>
                    </a:gs>
                  </a:gsLst>
                  <a:lin ang="0" scaled="1"/>
                </a:gradFill>
                <a:latin typeface="+mn-lt"/>
                <a:ea typeface="+mn-ea"/>
                <a:cs typeface="+mn-cs"/>
              </a:rPr>
              <a:t>© Teladoc Health, Inc. All rights reserved. </a:t>
            </a:r>
          </a:p>
        </p:txBody>
      </p:sp>
      <p:pic>
        <p:nvPicPr>
          <p:cNvPr id="7" name="Graphic 6">
            <a:extLst>
              <a:ext uri="{FF2B5EF4-FFF2-40B4-BE49-F238E27FC236}">
                <a16:creationId xmlns:a16="http://schemas.microsoft.com/office/drawing/2014/main" id="{3249FBB2-0AF6-42C3-B848-F751543262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1" y="6364322"/>
            <a:ext cx="914397" cy="298481"/>
          </a:xfrm>
          <a:prstGeom prst="rect">
            <a:avLst/>
          </a:prstGeom>
        </p:spPr>
      </p:pic>
      <p:sp>
        <p:nvSpPr>
          <p:cNvPr id="11" name="Title 26">
            <a:extLst>
              <a:ext uri="{FF2B5EF4-FFF2-40B4-BE49-F238E27FC236}">
                <a16:creationId xmlns:a16="http://schemas.microsoft.com/office/drawing/2014/main" id="{EEAE800D-C4CF-450E-B219-C5344E319D3A}"/>
              </a:ext>
            </a:extLst>
          </p:cNvPr>
          <p:cNvSpPr>
            <a:spLocks noGrp="1"/>
          </p:cNvSpPr>
          <p:nvPr>
            <p:ph type="title"/>
          </p:nvPr>
        </p:nvSpPr>
        <p:spPr>
          <a:xfrm>
            <a:off x="363538" y="3121224"/>
            <a:ext cx="10459811" cy="615553"/>
          </a:xfrm>
        </p:spPr>
        <p:txBody>
          <a:bodyPr vert="horz" wrap="square" lIns="0" tIns="0" rIns="0" bIns="0" rtlCol="0" anchor="ctr" anchorCtr="0">
            <a:spAutoFit/>
          </a:bodyPr>
          <a:lstStyle>
            <a:lvl1pPr marL="0" indent="0" algn="l" defTabSz="612231" rtl="0" eaLnBrk="1" latinLnBrk="0" hangingPunct="1">
              <a:spcBef>
                <a:spcPts val="0"/>
              </a:spcBef>
              <a:buClr>
                <a:schemeClr val="tx2"/>
              </a:buClr>
              <a:buSzPct val="120000"/>
              <a:buFont typeface="Arial"/>
              <a:buNone/>
              <a:defRPr lang="en-US" sz="4000" kern="1200" spc="-80" baseline="0" dirty="0">
                <a:gradFill>
                  <a:gsLst>
                    <a:gs pos="10577">
                      <a:schemeClr val="tx2"/>
                    </a:gs>
                    <a:gs pos="45192">
                      <a:schemeClr val="tx2"/>
                    </a:gs>
                  </a:gsLst>
                  <a:lin ang="0" scaled="1"/>
                </a:gradFill>
                <a:latin typeface="+mn-lt"/>
                <a:ea typeface="+mn-ea"/>
                <a:cs typeface="+mn-cs"/>
              </a:defRPr>
            </a:lvl1pPr>
          </a:lstStyle>
          <a:p>
            <a:pPr marL="0" lvl="0" indent="0">
              <a:spcBef>
                <a:spcPts val="0"/>
              </a:spcBef>
              <a:buClr>
                <a:schemeClr val="tx2"/>
              </a:buClr>
              <a:buSzPct val="120000"/>
              <a:buFont typeface="Arial"/>
            </a:pPr>
            <a:r>
              <a:rPr lang="en-US"/>
              <a:t>Click to edit Master title style</a:t>
            </a:r>
          </a:p>
        </p:txBody>
      </p:sp>
    </p:spTree>
    <p:extLst>
      <p:ext uri="{BB962C8B-B14F-4D97-AF65-F5344CB8AC3E}">
        <p14:creationId xmlns:p14="http://schemas.microsoft.com/office/powerpoint/2010/main" val="211437784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hank you_Plum_Blue">
    <p:bg>
      <p:bgRef idx="1001">
        <a:schemeClr val="bg2"/>
      </p:bgRef>
    </p:bg>
    <p:spTree>
      <p:nvGrpSpPr>
        <p:cNvPr id="1" name=""/>
        <p:cNvGrpSpPr/>
        <p:nvPr/>
      </p:nvGrpSpPr>
      <p:grpSpPr>
        <a:xfrm>
          <a:off x="0" y="0"/>
          <a:ext cx="0" cy="0"/>
          <a:chOff x="0" y="0"/>
          <a:chExt cx="0" cy="0"/>
        </a:xfrm>
      </p:grpSpPr>
      <p:sp>
        <p:nvSpPr>
          <p:cNvPr id="11" name="Title 26">
            <a:extLst>
              <a:ext uri="{FF2B5EF4-FFF2-40B4-BE49-F238E27FC236}">
                <a16:creationId xmlns:a16="http://schemas.microsoft.com/office/drawing/2014/main" id="{A67EE93F-E84F-447D-8354-2BC3DD968764}"/>
              </a:ext>
            </a:extLst>
          </p:cNvPr>
          <p:cNvSpPr>
            <a:spLocks noGrp="1"/>
          </p:cNvSpPr>
          <p:nvPr>
            <p:ph type="title" hasCustomPrompt="1"/>
          </p:nvPr>
        </p:nvSpPr>
        <p:spPr bwMode="black">
          <a:xfrm>
            <a:off x="363538" y="3090447"/>
            <a:ext cx="9290957" cy="677108"/>
          </a:xfrm>
        </p:spPr>
        <p:txBody>
          <a:bodyPr vert="horz" wrap="square" lIns="0" tIns="0" rIns="0" bIns="0" rtlCol="0" anchor="ctr" anchorCtr="0">
            <a:spAutoFit/>
          </a:bodyPr>
          <a:lstStyle>
            <a:lvl1pPr>
              <a:defRPr lang="en-US" sz="4400" spc="-107" dirty="0">
                <a:gradFill>
                  <a:gsLst>
                    <a:gs pos="34615">
                      <a:schemeClr val="tx1"/>
                    </a:gs>
                    <a:gs pos="61058">
                      <a:schemeClr val="tx1"/>
                    </a:gs>
                  </a:gsLst>
                  <a:lin ang="0" scaled="1"/>
                </a:gradFill>
                <a:latin typeface="Century Gothic" charset="0"/>
              </a:defRPr>
            </a:lvl1pPr>
          </a:lstStyle>
          <a:p>
            <a:pPr marL="0" lvl="0" indent="0">
              <a:spcBef>
                <a:spcPts val="0"/>
              </a:spcBef>
              <a:buClr>
                <a:schemeClr val="tx2"/>
              </a:buClr>
              <a:buSzPct val="120000"/>
              <a:buFont typeface="Arial"/>
            </a:pPr>
            <a:r>
              <a:rPr lang="en-US"/>
              <a:t>Thank you</a:t>
            </a:r>
          </a:p>
        </p:txBody>
      </p:sp>
      <p:sp>
        <p:nvSpPr>
          <p:cNvPr id="8" name="TextBox 7">
            <a:extLst>
              <a:ext uri="{FF2B5EF4-FFF2-40B4-BE49-F238E27FC236}">
                <a16:creationId xmlns:a16="http://schemas.microsoft.com/office/drawing/2014/main" id="{F5AFFD72-7AC7-4096-B76E-E652C83695A5}"/>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a:gradFill>
                  <a:gsLst>
                    <a:gs pos="93258">
                      <a:schemeClr val="tx1"/>
                    </a:gs>
                    <a:gs pos="68000">
                      <a:schemeClr val="tx1"/>
                    </a:gs>
                  </a:gsLst>
                  <a:lin ang="0" scaled="1"/>
                </a:gradFill>
                <a:latin typeface="+mn-lt"/>
                <a:ea typeface="+mn-ea"/>
                <a:cs typeface="+mn-cs"/>
              </a:rPr>
              <a:t>© Teladoc Health, Inc. All rights reserved. </a:t>
            </a:r>
          </a:p>
        </p:txBody>
      </p:sp>
      <p:pic>
        <p:nvPicPr>
          <p:cNvPr id="6" name="Graphic 4">
            <a:extLst>
              <a:ext uri="{FF2B5EF4-FFF2-40B4-BE49-F238E27FC236}">
                <a16:creationId xmlns:a16="http://schemas.microsoft.com/office/drawing/2014/main" id="{40BA2D8D-B3E7-4C5E-8375-836A7271A25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363538" y="582641"/>
            <a:ext cx="1255776" cy="409916"/>
          </a:xfrm>
          <a:prstGeom prst="rect">
            <a:avLst/>
          </a:prstGeom>
        </p:spPr>
      </p:pic>
      <p:pic>
        <p:nvPicPr>
          <p:cNvPr id="9" name="Picture 8">
            <a:extLst>
              <a:ext uri="{FF2B5EF4-FFF2-40B4-BE49-F238E27FC236}">
                <a16:creationId xmlns:a16="http://schemas.microsoft.com/office/drawing/2014/main" id="{B9944ACF-977B-42AB-93B9-01B2B45FE4EB}"/>
              </a:ext>
            </a:extLst>
          </p:cNvPr>
          <p:cNvPicPr>
            <a:picLocks noChangeAspect="1"/>
          </p:cNvPicPr>
          <p:nvPr userDrawn="1"/>
        </p:nvPicPr>
        <p:blipFill rotWithShape="1">
          <a:blip r:embed="rId3" cstate="screen">
            <a:alphaModFix amt="50000"/>
            <a:extLst>
              <a:ext uri="{28A0092B-C50C-407E-A947-70E740481C1C}">
                <a14:useLocalDpi xmlns:a14="http://schemas.microsoft.com/office/drawing/2010/main"/>
              </a:ext>
            </a:extLst>
          </a:blip>
          <a:srcRect/>
          <a:stretch/>
        </p:blipFill>
        <p:spPr>
          <a:xfrm rot="10800000" flipH="1">
            <a:off x="4219735" y="360642"/>
            <a:ext cx="8081122" cy="6497358"/>
          </a:xfrm>
          <a:prstGeom prst="rect">
            <a:avLst/>
          </a:prstGeom>
        </p:spPr>
      </p:pic>
      <p:pic>
        <p:nvPicPr>
          <p:cNvPr id="7" name="Picture 6">
            <a:extLst>
              <a:ext uri="{FF2B5EF4-FFF2-40B4-BE49-F238E27FC236}">
                <a16:creationId xmlns:a16="http://schemas.microsoft.com/office/drawing/2014/main" id="{0281E55C-94A4-4D3F-A49E-A66E64CEE50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1026674" y="2569389"/>
            <a:ext cx="1165326" cy="1719221"/>
          </a:xfrm>
          <a:custGeom>
            <a:avLst/>
            <a:gdLst>
              <a:gd name="connsiteX0" fmla="*/ 0 w 1165326"/>
              <a:gd name="connsiteY0" fmla="*/ 0 h 1719221"/>
              <a:gd name="connsiteX1" fmla="*/ 1165326 w 1165326"/>
              <a:gd name="connsiteY1" fmla="*/ 0 h 1719221"/>
              <a:gd name="connsiteX2" fmla="*/ 1165326 w 1165326"/>
              <a:gd name="connsiteY2" fmla="*/ 1719221 h 1719221"/>
              <a:gd name="connsiteX3" fmla="*/ 0 w 1165326"/>
              <a:gd name="connsiteY3" fmla="*/ 1719221 h 1719221"/>
            </a:gdLst>
            <a:ahLst/>
            <a:cxnLst>
              <a:cxn ang="0">
                <a:pos x="connsiteX0" y="connsiteY0"/>
              </a:cxn>
              <a:cxn ang="0">
                <a:pos x="connsiteX1" y="connsiteY1"/>
              </a:cxn>
              <a:cxn ang="0">
                <a:pos x="connsiteX2" y="connsiteY2"/>
              </a:cxn>
              <a:cxn ang="0">
                <a:pos x="connsiteX3" y="connsiteY3"/>
              </a:cxn>
            </a:cxnLst>
            <a:rect l="l" t="t" r="r" b="b"/>
            <a:pathLst>
              <a:path w="1165326" h="1719221">
                <a:moveTo>
                  <a:pt x="0" y="0"/>
                </a:moveTo>
                <a:lnTo>
                  <a:pt x="1165326" y="0"/>
                </a:lnTo>
                <a:lnTo>
                  <a:pt x="1165326" y="1719221"/>
                </a:lnTo>
                <a:lnTo>
                  <a:pt x="0" y="1719221"/>
                </a:lnTo>
                <a:close/>
              </a:path>
            </a:pathLst>
          </a:custGeom>
        </p:spPr>
      </p:pic>
    </p:spTree>
    <p:extLst>
      <p:ext uri="{BB962C8B-B14F-4D97-AF65-F5344CB8AC3E}">
        <p14:creationId xmlns:p14="http://schemas.microsoft.com/office/powerpoint/2010/main" val="277882616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Thank you_Plum_Yellow">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89D0AE-8E97-4EF3-9B49-BC739DC37DF4}"/>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rot="10800000" flipH="1">
            <a:off x="4219735" y="360642"/>
            <a:ext cx="8081122" cy="6497358"/>
          </a:xfrm>
          <a:prstGeom prst="rect">
            <a:avLst/>
          </a:prstGeom>
        </p:spPr>
      </p:pic>
      <p:pic>
        <p:nvPicPr>
          <p:cNvPr id="9" name="Picture 8">
            <a:extLst>
              <a:ext uri="{FF2B5EF4-FFF2-40B4-BE49-F238E27FC236}">
                <a16:creationId xmlns:a16="http://schemas.microsoft.com/office/drawing/2014/main" id="{2EEA695C-4153-48A9-B698-E123F1A2CBB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11026674" y="2569464"/>
            <a:ext cx="1165326" cy="1719072"/>
          </a:xfrm>
          <a:custGeom>
            <a:avLst/>
            <a:gdLst>
              <a:gd name="connsiteX0" fmla="*/ 0 w 1165326"/>
              <a:gd name="connsiteY0" fmla="*/ 0 h 1719072"/>
              <a:gd name="connsiteX1" fmla="*/ 1165326 w 1165326"/>
              <a:gd name="connsiteY1" fmla="*/ 0 h 1719072"/>
              <a:gd name="connsiteX2" fmla="*/ 1165326 w 1165326"/>
              <a:gd name="connsiteY2" fmla="*/ 1719072 h 1719072"/>
              <a:gd name="connsiteX3" fmla="*/ 0 w 1165326"/>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165326" h="1719072">
                <a:moveTo>
                  <a:pt x="0" y="0"/>
                </a:moveTo>
                <a:lnTo>
                  <a:pt x="1165326" y="0"/>
                </a:lnTo>
                <a:lnTo>
                  <a:pt x="1165326" y="1719072"/>
                </a:lnTo>
                <a:lnTo>
                  <a:pt x="0" y="1719072"/>
                </a:lnTo>
                <a:close/>
              </a:path>
            </a:pathLst>
          </a:custGeom>
        </p:spPr>
      </p:pic>
      <p:sp>
        <p:nvSpPr>
          <p:cNvPr id="11" name="Title 26">
            <a:extLst>
              <a:ext uri="{FF2B5EF4-FFF2-40B4-BE49-F238E27FC236}">
                <a16:creationId xmlns:a16="http://schemas.microsoft.com/office/drawing/2014/main" id="{A67EE93F-E84F-447D-8354-2BC3DD968764}"/>
              </a:ext>
            </a:extLst>
          </p:cNvPr>
          <p:cNvSpPr>
            <a:spLocks noGrp="1"/>
          </p:cNvSpPr>
          <p:nvPr>
            <p:ph type="title" hasCustomPrompt="1"/>
          </p:nvPr>
        </p:nvSpPr>
        <p:spPr bwMode="black">
          <a:xfrm>
            <a:off x="363538" y="3090447"/>
            <a:ext cx="9290957" cy="677108"/>
          </a:xfrm>
        </p:spPr>
        <p:txBody>
          <a:bodyPr vert="horz" wrap="square" lIns="0" tIns="0" rIns="0" bIns="0" rtlCol="0" anchor="ctr" anchorCtr="0">
            <a:spAutoFit/>
          </a:bodyPr>
          <a:lstStyle>
            <a:lvl1pPr>
              <a:defRPr lang="en-US" sz="4400" spc="-107" dirty="0">
                <a:gradFill>
                  <a:gsLst>
                    <a:gs pos="34615">
                      <a:schemeClr val="tx1"/>
                    </a:gs>
                    <a:gs pos="61058">
                      <a:schemeClr val="tx1"/>
                    </a:gs>
                  </a:gsLst>
                  <a:lin ang="0" scaled="1"/>
                </a:gradFill>
                <a:latin typeface="Century Gothic" charset="0"/>
              </a:defRPr>
            </a:lvl1pPr>
          </a:lstStyle>
          <a:p>
            <a:pPr marL="0" lvl="0" indent="0">
              <a:spcBef>
                <a:spcPts val="0"/>
              </a:spcBef>
              <a:buClr>
                <a:schemeClr val="tx2"/>
              </a:buClr>
              <a:buSzPct val="120000"/>
              <a:buFont typeface="Arial"/>
            </a:pPr>
            <a:r>
              <a:rPr lang="en-US"/>
              <a:t>Thank you</a:t>
            </a:r>
          </a:p>
        </p:txBody>
      </p:sp>
      <p:sp>
        <p:nvSpPr>
          <p:cNvPr id="8" name="TextBox 7">
            <a:extLst>
              <a:ext uri="{FF2B5EF4-FFF2-40B4-BE49-F238E27FC236}">
                <a16:creationId xmlns:a16="http://schemas.microsoft.com/office/drawing/2014/main" id="{F5AFFD72-7AC7-4096-B76E-E652C83695A5}"/>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a:gradFill>
                  <a:gsLst>
                    <a:gs pos="93258">
                      <a:schemeClr val="tx1"/>
                    </a:gs>
                    <a:gs pos="68000">
                      <a:schemeClr val="tx1"/>
                    </a:gs>
                  </a:gsLst>
                  <a:lin ang="0" scaled="1"/>
                </a:gradFill>
                <a:latin typeface="+mn-lt"/>
                <a:ea typeface="+mn-ea"/>
                <a:cs typeface="+mn-cs"/>
              </a:rPr>
              <a:t>© Teladoc Health, Inc. All rights reserved. </a:t>
            </a:r>
          </a:p>
        </p:txBody>
      </p:sp>
      <p:pic>
        <p:nvPicPr>
          <p:cNvPr id="6" name="Graphic 4">
            <a:extLst>
              <a:ext uri="{FF2B5EF4-FFF2-40B4-BE49-F238E27FC236}">
                <a16:creationId xmlns:a16="http://schemas.microsoft.com/office/drawing/2014/main" id="{561967E9-8B7C-4268-A07F-C26415A95DF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invGray">
          <a:xfrm>
            <a:off x="363538" y="582641"/>
            <a:ext cx="1255776" cy="409916"/>
          </a:xfrm>
          <a:prstGeom prst="rect">
            <a:avLst/>
          </a:prstGeom>
        </p:spPr>
      </p:pic>
    </p:spTree>
    <p:extLst>
      <p:ext uri="{BB962C8B-B14F-4D97-AF65-F5344CB8AC3E}">
        <p14:creationId xmlns:p14="http://schemas.microsoft.com/office/powerpoint/2010/main" val="287304795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hank you White">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12D23CF-3360-4063-9FAB-4FA85D81A43C}"/>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rot="10800000" flipH="1">
            <a:off x="4219735" y="360642"/>
            <a:ext cx="8081122" cy="6497358"/>
          </a:xfrm>
          <a:prstGeom prst="rect">
            <a:avLst/>
          </a:prstGeom>
        </p:spPr>
      </p:pic>
      <p:sp>
        <p:nvSpPr>
          <p:cNvPr id="11" name="Title 26">
            <a:extLst>
              <a:ext uri="{FF2B5EF4-FFF2-40B4-BE49-F238E27FC236}">
                <a16:creationId xmlns:a16="http://schemas.microsoft.com/office/drawing/2014/main" id="{A67EE93F-E84F-447D-8354-2BC3DD968764}"/>
              </a:ext>
            </a:extLst>
          </p:cNvPr>
          <p:cNvSpPr>
            <a:spLocks noGrp="1"/>
          </p:cNvSpPr>
          <p:nvPr>
            <p:ph type="title" hasCustomPrompt="1"/>
          </p:nvPr>
        </p:nvSpPr>
        <p:spPr bwMode="black">
          <a:xfrm>
            <a:off x="363538" y="3090447"/>
            <a:ext cx="8855529" cy="677108"/>
          </a:xfrm>
        </p:spPr>
        <p:txBody>
          <a:bodyPr vert="horz" wrap="square" lIns="0" tIns="0" rIns="0" bIns="0" rtlCol="0" anchor="ctr" anchorCtr="0">
            <a:spAutoFit/>
          </a:bodyPr>
          <a:lstStyle>
            <a:lvl1pPr marL="0" indent="0">
              <a:spcBef>
                <a:spcPts val="0"/>
              </a:spcBef>
              <a:buClr>
                <a:schemeClr val="tx2"/>
              </a:buClr>
              <a:buSzPct val="120000"/>
              <a:buFont typeface="Arial"/>
              <a:defRPr lang="en-US" sz="4400" spc="-107" dirty="0">
                <a:gradFill>
                  <a:gsLst>
                    <a:gs pos="34615">
                      <a:schemeClr val="tx2"/>
                    </a:gs>
                    <a:gs pos="61058">
                      <a:schemeClr val="tx2"/>
                    </a:gs>
                  </a:gsLst>
                  <a:lin ang="0" scaled="1"/>
                </a:gradFill>
                <a:latin typeface="Century Gothic" charset="0"/>
              </a:defRPr>
            </a:lvl1pPr>
          </a:lstStyle>
          <a:p>
            <a:pPr marL="0" lvl="0" indent="0">
              <a:spcBef>
                <a:spcPts val="0"/>
              </a:spcBef>
              <a:buClr>
                <a:schemeClr val="tx2"/>
              </a:buClr>
              <a:buSzPct val="120000"/>
              <a:buFont typeface="Arial"/>
            </a:pPr>
            <a:r>
              <a:rPr lang="en-US">
                <a:solidFill>
                  <a:schemeClr val="accent1"/>
                </a:solidFill>
              </a:rPr>
              <a:t>Thank you</a:t>
            </a:r>
            <a:endParaRPr lang="en-US"/>
          </a:p>
        </p:txBody>
      </p:sp>
      <p:sp>
        <p:nvSpPr>
          <p:cNvPr id="7" name="TextBox 6">
            <a:extLst>
              <a:ext uri="{FF2B5EF4-FFF2-40B4-BE49-F238E27FC236}">
                <a16:creationId xmlns:a16="http://schemas.microsoft.com/office/drawing/2014/main" id="{94301BF2-B1CE-4C6A-A5D3-392E8C318AD8}"/>
              </a:ext>
            </a:extLst>
          </p:cNvPr>
          <p:cNvSpPr txBox="1"/>
          <p:nvPr userDrawn="1"/>
        </p:nvSpPr>
        <p:spPr>
          <a:xfrm>
            <a:off x="801667" y="6181163"/>
            <a:ext cx="184731" cy="463332"/>
          </a:xfrm>
          <a:prstGeom prst="rect">
            <a:avLst/>
          </a:prstGeom>
          <a:noFill/>
        </p:spPr>
        <p:txBody>
          <a:bodyPr wrap="none" rtlCol="0">
            <a:spAutoFit/>
          </a:bodyPr>
          <a:lstStyle/>
          <a:p>
            <a:endParaRPr lang="en-US" sz="2411"/>
          </a:p>
        </p:txBody>
      </p:sp>
      <p:sp>
        <p:nvSpPr>
          <p:cNvPr id="9" name="TextBox 8">
            <a:extLst>
              <a:ext uri="{FF2B5EF4-FFF2-40B4-BE49-F238E27FC236}">
                <a16:creationId xmlns:a16="http://schemas.microsoft.com/office/drawing/2014/main" id="{D6107F0E-D2ED-4BBB-B7B6-4F8B89AB6568}"/>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a:gradFill>
                  <a:gsLst>
                    <a:gs pos="93258">
                      <a:schemeClr val="tx1"/>
                    </a:gs>
                    <a:gs pos="68000">
                      <a:schemeClr val="tx1"/>
                    </a:gs>
                  </a:gsLst>
                  <a:lin ang="0" scaled="1"/>
                </a:gradFill>
                <a:latin typeface="+mn-lt"/>
                <a:ea typeface="+mn-ea"/>
                <a:cs typeface="+mn-cs"/>
              </a:rPr>
              <a:t>© Teladoc Health, Inc. All rights reserved. </a:t>
            </a:r>
          </a:p>
        </p:txBody>
      </p:sp>
      <p:pic>
        <p:nvPicPr>
          <p:cNvPr id="10" name="Picture 9">
            <a:extLst>
              <a:ext uri="{FF2B5EF4-FFF2-40B4-BE49-F238E27FC236}">
                <a16:creationId xmlns:a16="http://schemas.microsoft.com/office/drawing/2014/main" id="{9797CEF3-F3B6-434A-929D-35A65CE5577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10966704" y="2569464"/>
            <a:ext cx="1225296" cy="1719072"/>
          </a:xfrm>
          <a:custGeom>
            <a:avLst/>
            <a:gdLst>
              <a:gd name="connsiteX0" fmla="*/ 0 w 1225296"/>
              <a:gd name="connsiteY0" fmla="*/ 0 h 1719072"/>
              <a:gd name="connsiteX1" fmla="*/ 1225296 w 1225296"/>
              <a:gd name="connsiteY1" fmla="*/ 0 h 1719072"/>
              <a:gd name="connsiteX2" fmla="*/ 1225296 w 1225296"/>
              <a:gd name="connsiteY2" fmla="*/ 1719072 h 1719072"/>
              <a:gd name="connsiteX3" fmla="*/ 0 w 1225296"/>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225296" h="1719072">
                <a:moveTo>
                  <a:pt x="0" y="0"/>
                </a:moveTo>
                <a:lnTo>
                  <a:pt x="1225296" y="0"/>
                </a:lnTo>
                <a:lnTo>
                  <a:pt x="1225296" y="1719072"/>
                </a:lnTo>
                <a:lnTo>
                  <a:pt x="0" y="1719072"/>
                </a:lnTo>
                <a:close/>
              </a:path>
            </a:pathLst>
          </a:custGeom>
        </p:spPr>
      </p:pic>
      <p:pic>
        <p:nvPicPr>
          <p:cNvPr id="8" name="Graphic 13">
            <a:extLst>
              <a:ext uri="{FF2B5EF4-FFF2-40B4-BE49-F238E27FC236}">
                <a16:creationId xmlns:a16="http://schemas.microsoft.com/office/drawing/2014/main" id="{E719B209-E676-45C9-A32B-F3B429C085F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71217" y="582641"/>
            <a:ext cx="1260452" cy="411480"/>
          </a:xfrm>
          <a:prstGeom prst="rect">
            <a:avLst/>
          </a:prstGeom>
        </p:spPr>
      </p:pic>
    </p:spTree>
    <p:extLst>
      <p:ext uri="{BB962C8B-B14F-4D97-AF65-F5344CB8AC3E}">
        <p14:creationId xmlns:p14="http://schemas.microsoft.com/office/powerpoint/2010/main" val="22085559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losing Presenter">
    <p:bg>
      <p:bgPr>
        <a:solidFill>
          <a:schemeClr val="bg2"/>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2317BC5-09ED-45FF-9E86-94911430D8E5}"/>
              </a:ext>
            </a:extLst>
          </p:cNvPr>
          <p:cNvSpPr txBox="1"/>
          <p:nvPr userDrawn="1"/>
        </p:nvSpPr>
        <p:spPr>
          <a:xfrm>
            <a:off x="454702" y="6372877"/>
            <a:ext cx="3169920" cy="123111"/>
          </a:xfrm>
          <a:prstGeom prst="rect">
            <a:avLst/>
          </a:prstGeom>
        </p:spPr>
        <p:txBody>
          <a:bodyPr vert="horz" wrap="square" lIns="0" tIns="0" rIns="0" bIns="0" rtlCol="0" anchor="b" anchorCtr="0">
            <a:spAutoFit/>
          </a:bodyPr>
          <a:lstStyle/>
          <a:p>
            <a:pPr marL="0" indent="0" algn="l">
              <a:buFont typeface="Arial"/>
              <a:buNone/>
            </a:pPr>
            <a:r>
              <a:rPr lang="en-US" sz="800" kern="1200">
                <a:gradFill>
                  <a:gsLst>
                    <a:gs pos="3365">
                      <a:schemeClr val="tx1"/>
                    </a:gs>
                    <a:gs pos="10577">
                      <a:schemeClr val="tx1"/>
                    </a:gs>
                  </a:gsLst>
                  <a:lin ang="0" scaled="1"/>
                </a:gradFill>
                <a:latin typeface="+mn-lt"/>
                <a:ea typeface="+mn-ea"/>
                <a:cs typeface="+mn-cs"/>
              </a:rPr>
              <a:t>© Teladoc Health, Inc. All rights reserved. </a:t>
            </a:r>
          </a:p>
        </p:txBody>
      </p:sp>
      <p:sp>
        <p:nvSpPr>
          <p:cNvPr id="11" name="Text Placeholder 10">
            <a:extLst>
              <a:ext uri="{FF2B5EF4-FFF2-40B4-BE49-F238E27FC236}">
                <a16:creationId xmlns:a16="http://schemas.microsoft.com/office/drawing/2014/main" id="{36E2774E-4599-4BB0-AC43-157949D2BD3E}"/>
              </a:ext>
            </a:extLst>
          </p:cNvPr>
          <p:cNvSpPr>
            <a:spLocks noGrp="1"/>
          </p:cNvSpPr>
          <p:nvPr>
            <p:ph type="body" sz="quarter" idx="10" hasCustomPrompt="1"/>
          </p:nvPr>
        </p:nvSpPr>
        <p:spPr>
          <a:xfrm>
            <a:off x="363857" y="3105150"/>
            <a:ext cx="5186362" cy="2200275"/>
          </a:xfrm>
        </p:spPr>
        <p:txBody>
          <a:bodyPr/>
          <a:lstStyle>
            <a:lvl1pPr marL="0" indent="0">
              <a:buNone/>
              <a:defRPr/>
            </a:lvl1pPr>
            <a:lvl2pPr marL="230188" indent="0">
              <a:buNone/>
              <a:defRPr/>
            </a:lvl2pPr>
            <a:lvl3pPr marL="1224460" indent="0">
              <a:buNone/>
              <a:defRPr/>
            </a:lvl3pPr>
            <a:lvl4pPr marL="1836691" indent="0">
              <a:buNone/>
              <a:defRPr/>
            </a:lvl4pPr>
            <a:lvl5pPr marL="2448921" indent="0">
              <a:buNone/>
              <a:defRPr/>
            </a:lvl5pPr>
          </a:lstStyle>
          <a:p>
            <a:pPr lvl="0"/>
            <a:r>
              <a:rPr lang="en-US"/>
              <a:t>Presenter’s contact:</a:t>
            </a:r>
          </a:p>
          <a:p>
            <a:pPr lvl="0"/>
            <a:r>
              <a:rPr lang="en-US"/>
              <a:t>presenter@email.com</a:t>
            </a:r>
          </a:p>
          <a:p>
            <a:pPr lvl="0"/>
            <a:r>
              <a:rPr lang="en-US" err="1"/>
              <a:t>xxx.xxx.xxx</a:t>
            </a:r>
            <a:endParaRPr lang="en-US"/>
          </a:p>
        </p:txBody>
      </p:sp>
      <p:grpSp>
        <p:nvGrpSpPr>
          <p:cNvPr id="4" name="Group 3">
            <a:extLst>
              <a:ext uri="{FF2B5EF4-FFF2-40B4-BE49-F238E27FC236}">
                <a16:creationId xmlns:a16="http://schemas.microsoft.com/office/drawing/2014/main" id="{35C56655-57B3-42F3-87C5-DD646BB56E6B}"/>
              </a:ext>
            </a:extLst>
          </p:cNvPr>
          <p:cNvGrpSpPr/>
          <p:nvPr userDrawn="1"/>
        </p:nvGrpSpPr>
        <p:grpSpPr>
          <a:xfrm>
            <a:off x="9862473" y="1618657"/>
            <a:ext cx="3313311" cy="3500295"/>
            <a:chOff x="9862473" y="1618657"/>
            <a:chExt cx="3313311" cy="3500295"/>
          </a:xfrm>
        </p:grpSpPr>
        <p:sp>
          <p:nvSpPr>
            <p:cNvPr id="7" name="Freeform: Shape 34">
              <a:extLst>
                <a:ext uri="{FF2B5EF4-FFF2-40B4-BE49-F238E27FC236}">
                  <a16:creationId xmlns:a16="http://schemas.microsoft.com/office/drawing/2014/main" id="{C8C52E54-9851-244F-9ECD-3916244564E0}"/>
                </a:ext>
              </a:extLst>
            </p:cNvPr>
            <p:cNvSpPr/>
            <p:nvPr userDrawn="1"/>
          </p:nvSpPr>
          <p:spPr>
            <a:xfrm rot="445039">
              <a:off x="9862473" y="1618657"/>
              <a:ext cx="1704145" cy="3401556"/>
            </a:xfrm>
            <a:custGeom>
              <a:avLst/>
              <a:gdLst>
                <a:gd name="connsiteX0" fmla="*/ 1700778 w 1704145"/>
                <a:gd name="connsiteY0" fmla="*/ 0 h 3401556"/>
                <a:gd name="connsiteX1" fmla="*/ 1704145 w 1704145"/>
                <a:gd name="connsiteY1" fmla="*/ 170 h 3401556"/>
                <a:gd name="connsiteX2" fmla="*/ 1704145 w 1704145"/>
                <a:gd name="connsiteY2" fmla="*/ 860253 h 3401556"/>
                <a:gd name="connsiteX3" fmla="*/ 1700778 w 1704145"/>
                <a:gd name="connsiteY3" fmla="*/ 859913 h 3401556"/>
                <a:gd name="connsiteX4" fmla="*/ 859913 w 1704145"/>
                <a:gd name="connsiteY4" fmla="*/ 1700778 h 3401556"/>
                <a:gd name="connsiteX5" fmla="*/ 1700778 w 1704145"/>
                <a:gd name="connsiteY5" fmla="*/ 2541643 h 3401556"/>
                <a:gd name="connsiteX6" fmla="*/ 1704145 w 1704145"/>
                <a:gd name="connsiteY6" fmla="*/ 2541304 h 3401556"/>
                <a:gd name="connsiteX7" fmla="*/ 1704145 w 1704145"/>
                <a:gd name="connsiteY7" fmla="*/ 3401386 h 3401556"/>
                <a:gd name="connsiteX8" fmla="*/ 1700778 w 1704145"/>
                <a:gd name="connsiteY8" fmla="*/ 3401556 h 3401556"/>
                <a:gd name="connsiteX9" fmla="*/ 0 w 1704145"/>
                <a:gd name="connsiteY9" fmla="*/ 1700778 h 3401556"/>
                <a:gd name="connsiteX10" fmla="*/ 1700778 w 1704145"/>
                <a:gd name="connsiteY10" fmla="*/ 0 h 3401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4145" h="3401556">
                  <a:moveTo>
                    <a:pt x="1700778" y="0"/>
                  </a:moveTo>
                  <a:lnTo>
                    <a:pt x="1704145" y="170"/>
                  </a:lnTo>
                  <a:lnTo>
                    <a:pt x="1704145" y="860253"/>
                  </a:lnTo>
                  <a:lnTo>
                    <a:pt x="1700778" y="859913"/>
                  </a:lnTo>
                  <a:cubicBezTo>
                    <a:pt x="1236381" y="859913"/>
                    <a:pt x="859913" y="1236381"/>
                    <a:pt x="859913" y="1700778"/>
                  </a:cubicBezTo>
                  <a:cubicBezTo>
                    <a:pt x="859913" y="2165175"/>
                    <a:pt x="1236381" y="2541643"/>
                    <a:pt x="1700778" y="2541643"/>
                  </a:cubicBezTo>
                  <a:lnTo>
                    <a:pt x="1704145" y="2541304"/>
                  </a:lnTo>
                  <a:lnTo>
                    <a:pt x="1704145" y="3401386"/>
                  </a:lnTo>
                  <a:lnTo>
                    <a:pt x="1700778" y="3401556"/>
                  </a:lnTo>
                  <a:cubicBezTo>
                    <a:pt x="761464" y="3401556"/>
                    <a:pt x="0" y="2640092"/>
                    <a:pt x="0" y="1700778"/>
                  </a:cubicBezTo>
                  <a:cubicBezTo>
                    <a:pt x="0" y="761464"/>
                    <a:pt x="761464" y="0"/>
                    <a:pt x="1700778" y="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l">
                <a:spcBef>
                  <a:spcPts val="600"/>
                </a:spcBef>
              </a:pPr>
              <a:endParaRPr lang="en-US">
                <a:gradFill>
                  <a:gsLst>
                    <a:gs pos="33654">
                      <a:schemeClr val="bg1"/>
                    </a:gs>
                    <a:gs pos="15000">
                      <a:schemeClr val="bg1"/>
                    </a:gs>
                  </a:gsLst>
                  <a:lin ang="0" scaled="1"/>
                </a:gradFill>
              </a:endParaRPr>
            </a:p>
          </p:txBody>
        </p:sp>
        <p:sp>
          <p:nvSpPr>
            <p:cNvPr id="16" name="Freeform: Shape 15">
              <a:extLst>
                <a:ext uri="{FF2B5EF4-FFF2-40B4-BE49-F238E27FC236}">
                  <a16:creationId xmlns:a16="http://schemas.microsoft.com/office/drawing/2014/main" id="{3B5BA1CC-6EC3-45A4-81EC-5E2CFB9E90FD}"/>
                </a:ext>
              </a:extLst>
            </p:cNvPr>
            <p:cNvSpPr/>
            <p:nvPr userDrawn="1"/>
          </p:nvSpPr>
          <p:spPr>
            <a:xfrm rot="8245039" flipH="1">
              <a:off x="10336542" y="2056784"/>
              <a:ext cx="2839242" cy="2840656"/>
            </a:xfrm>
            <a:custGeom>
              <a:avLst/>
              <a:gdLst>
                <a:gd name="connsiteX0" fmla="*/ 1401503 w 2839242"/>
                <a:gd name="connsiteY0" fmla="*/ 756506 h 2840656"/>
                <a:gd name="connsiteX1" fmla="*/ 706282 w 2839242"/>
                <a:gd name="connsiteY1" fmla="*/ 0 h 2840656"/>
                <a:gd name="connsiteX2" fmla="*/ 680387 w 2839242"/>
                <a:gd name="connsiteY2" fmla="*/ 8776 h 2840656"/>
                <a:gd name="connsiteX3" fmla="*/ 2034 w 2839242"/>
                <a:gd name="connsiteY3" fmla="*/ 497854 h 2840656"/>
                <a:gd name="connsiteX4" fmla="*/ 0 w 2839242"/>
                <a:gd name="connsiteY4" fmla="*/ 500543 h 2840656"/>
                <a:gd name="connsiteX5" fmla="*/ 658862 w 2839242"/>
                <a:gd name="connsiteY5" fmla="*/ 1053393 h 2840656"/>
                <a:gd name="connsiteX6" fmla="*/ 660766 w 2839242"/>
                <a:gd name="connsiteY6" fmla="*/ 1050596 h 2840656"/>
                <a:gd name="connsiteX7" fmla="*/ 1392951 w 2839242"/>
                <a:gd name="connsiteY7" fmla="*/ 754765 h 2840656"/>
                <a:gd name="connsiteX8" fmla="*/ 2579801 w 2839242"/>
                <a:gd name="connsiteY8" fmla="*/ 2714595 h 2840656"/>
                <a:gd name="connsiteX9" fmla="*/ 2603837 w 2839242"/>
                <a:gd name="connsiteY9" fmla="*/ 2685421 h 2840656"/>
                <a:gd name="connsiteX10" fmla="*/ 2605483 w 2839242"/>
                <a:gd name="connsiteY10" fmla="*/ 2686803 h 2840656"/>
                <a:gd name="connsiteX11" fmla="*/ 2607778 w 2839242"/>
                <a:gd name="connsiteY11" fmla="*/ 2684332 h 2840656"/>
                <a:gd name="connsiteX12" fmla="*/ 2801634 w 2839242"/>
                <a:gd name="connsiteY12" fmla="*/ 2399547 h 2840656"/>
                <a:gd name="connsiteX13" fmla="*/ 2839242 w 2839242"/>
                <a:gd name="connsiteY13" fmla="*/ 2320984 h 2840656"/>
                <a:gd name="connsiteX14" fmla="*/ 2142202 w 2839242"/>
                <a:gd name="connsiteY14" fmla="*/ 1562499 h 2840656"/>
                <a:gd name="connsiteX15" fmla="*/ 2141235 w 2839242"/>
                <a:gd name="connsiteY15" fmla="*/ 1679138 h 2840656"/>
                <a:gd name="connsiteX16" fmla="*/ 1949047 w 2839242"/>
                <a:gd name="connsiteY16" fmla="*/ 2131591 h 2840656"/>
                <a:gd name="connsiteX17" fmla="*/ 1946622 w 2839242"/>
                <a:gd name="connsiteY17" fmla="*/ 2133951 h 2840656"/>
                <a:gd name="connsiteX18" fmla="*/ 1947982 w 2839242"/>
                <a:gd name="connsiteY18" fmla="*/ 2135093 h 2840656"/>
                <a:gd name="connsiteX19" fmla="*/ 1919539 w 2839242"/>
                <a:gd name="connsiteY19" fmla="*/ 2169616 h 2840656"/>
                <a:gd name="connsiteX20" fmla="*/ 1846141 w 2839242"/>
                <a:gd name="connsiteY20" fmla="*/ 2410257 h 2840656"/>
                <a:gd name="connsiteX21" fmla="*/ 2275909 w 2839242"/>
                <a:gd name="connsiteY21" fmla="*/ 2840656 h 2840656"/>
                <a:gd name="connsiteX22" fmla="*/ 2579801 w 2839242"/>
                <a:gd name="connsiteY22" fmla="*/ 2714595 h 284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39242" h="2840656">
                  <a:moveTo>
                    <a:pt x="1401503" y="756506"/>
                  </a:moveTo>
                  <a:lnTo>
                    <a:pt x="706282" y="0"/>
                  </a:lnTo>
                  <a:lnTo>
                    <a:pt x="680387" y="8776"/>
                  </a:lnTo>
                  <a:cubicBezTo>
                    <a:pt x="425197" y="109234"/>
                    <a:pt x="190715" y="272993"/>
                    <a:pt x="2034" y="497854"/>
                  </a:cubicBezTo>
                  <a:lnTo>
                    <a:pt x="0" y="500543"/>
                  </a:lnTo>
                  <a:lnTo>
                    <a:pt x="658862" y="1053393"/>
                  </a:lnTo>
                  <a:lnTo>
                    <a:pt x="660766" y="1050596"/>
                  </a:lnTo>
                  <a:cubicBezTo>
                    <a:pt x="847334" y="828253"/>
                    <a:pt x="1124477" y="726748"/>
                    <a:pt x="1392951" y="754765"/>
                  </a:cubicBezTo>
                  <a:close/>
                  <a:moveTo>
                    <a:pt x="2579801" y="2714595"/>
                  </a:moveTo>
                  <a:lnTo>
                    <a:pt x="2603837" y="2685421"/>
                  </a:lnTo>
                  <a:lnTo>
                    <a:pt x="2605483" y="2686803"/>
                  </a:lnTo>
                  <a:lnTo>
                    <a:pt x="2607778" y="2684332"/>
                  </a:lnTo>
                  <a:cubicBezTo>
                    <a:pt x="2683250" y="2594387"/>
                    <a:pt x="2747822" y="2498924"/>
                    <a:pt x="2801634" y="2399547"/>
                  </a:cubicBezTo>
                  <a:lnTo>
                    <a:pt x="2839242" y="2320984"/>
                  </a:lnTo>
                  <a:lnTo>
                    <a:pt x="2142202" y="1562499"/>
                  </a:lnTo>
                  <a:lnTo>
                    <a:pt x="2141235" y="1679138"/>
                  </a:lnTo>
                  <a:cubicBezTo>
                    <a:pt x="2124425" y="1840222"/>
                    <a:pt x="2060987" y="1998185"/>
                    <a:pt x="1949047" y="2131591"/>
                  </a:cubicBezTo>
                  <a:lnTo>
                    <a:pt x="1946622" y="2133951"/>
                  </a:lnTo>
                  <a:lnTo>
                    <a:pt x="1947982" y="2135093"/>
                  </a:lnTo>
                  <a:lnTo>
                    <a:pt x="1919539" y="2169616"/>
                  </a:lnTo>
                  <a:cubicBezTo>
                    <a:pt x="1873199" y="2238309"/>
                    <a:pt x="1846141" y="2321118"/>
                    <a:pt x="1846141" y="2410257"/>
                  </a:cubicBezTo>
                  <a:cubicBezTo>
                    <a:pt x="1846141" y="2647960"/>
                    <a:pt x="2038555" y="2840656"/>
                    <a:pt x="2275909" y="2840656"/>
                  </a:cubicBezTo>
                  <a:cubicBezTo>
                    <a:pt x="2394586" y="2840656"/>
                    <a:pt x="2502028" y="2792482"/>
                    <a:pt x="2579801" y="2714595"/>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l">
                <a:spcBef>
                  <a:spcPts val="600"/>
                </a:spcBef>
              </a:pPr>
              <a:endParaRPr lang="en-US">
                <a:gradFill>
                  <a:gsLst>
                    <a:gs pos="33654">
                      <a:schemeClr val="bg1"/>
                    </a:gs>
                    <a:gs pos="15000">
                      <a:schemeClr val="bg1"/>
                    </a:gs>
                  </a:gsLst>
                  <a:lin ang="0" scaled="1"/>
                </a:gradFill>
              </a:endParaRPr>
            </a:p>
          </p:txBody>
        </p:sp>
        <p:sp>
          <p:nvSpPr>
            <p:cNvPr id="12" name="Teardrop 11">
              <a:extLst>
                <a:ext uri="{FF2B5EF4-FFF2-40B4-BE49-F238E27FC236}">
                  <a16:creationId xmlns:a16="http://schemas.microsoft.com/office/drawing/2014/main" id="{6C4E7D46-B935-C740-8858-8FD10AAC4C84}"/>
                </a:ext>
              </a:extLst>
            </p:cNvPr>
            <p:cNvSpPr/>
            <p:nvPr userDrawn="1"/>
          </p:nvSpPr>
          <p:spPr>
            <a:xfrm rot="14245039">
              <a:off x="10965719" y="4258785"/>
              <a:ext cx="859536" cy="860797"/>
            </a:xfrm>
            <a:prstGeom prst="teardrop">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l">
                <a:spcBef>
                  <a:spcPts val="600"/>
                </a:spcBef>
              </a:pPr>
              <a:endParaRPr lang="en-US">
                <a:gradFill>
                  <a:gsLst>
                    <a:gs pos="33654">
                      <a:schemeClr val="bg1"/>
                    </a:gs>
                    <a:gs pos="15000">
                      <a:schemeClr val="bg1"/>
                    </a:gs>
                  </a:gsLst>
                  <a:lin ang="0" scaled="1"/>
                </a:gradFill>
              </a:endParaRPr>
            </a:p>
          </p:txBody>
        </p:sp>
      </p:grpSp>
      <p:pic>
        <p:nvPicPr>
          <p:cNvPr id="19" name="Graphic 4">
            <a:extLst>
              <a:ext uri="{FF2B5EF4-FFF2-40B4-BE49-F238E27FC236}">
                <a16:creationId xmlns:a16="http://schemas.microsoft.com/office/drawing/2014/main" id="{6783544A-A711-40F4-A15F-E274A81FD3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363538" y="582640"/>
            <a:ext cx="1806381" cy="589647"/>
          </a:xfrm>
          <a:prstGeom prst="rect">
            <a:avLst/>
          </a:prstGeom>
        </p:spPr>
      </p:pic>
    </p:spTree>
    <p:extLst>
      <p:ext uri="{BB962C8B-B14F-4D97-AF65-F5344CB8AC3E}">
        <p14:creationId xmlns:p14="http://schemas.microsoft.com/office/powerpoint/2010/main" val="247399543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losing Presenter">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CE510C7-204D-4957-A782-892819E7A4DB}"/>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rot="10800000" flipH="1">
            <a:off x="4219735" y="360642"/>
            <a:ext cx="8081122" cy="6497358"/>
          </a:xfrm>
          <a:prstGeom prst="rect">
            <a:avLst/>
          </a:prstGeom>
        </p:spPr>
      </p:pic>
      <p:sp>
        <p:nvSpPr>
          <p:cNvPr id="10" name="TextBox 9">
            <a:extLst>
              <a:ext uri="{FF2B5EF4-FFF2-40B4-BE49-F238E27FC236}">
                <a16:creationId xmlns:a16="http://schemas.microsoft.com/office/drawing/2014/main" id="{02317BC5-09ED-45FF-9E86-94911430D8E5}"/>
              </a:ext>
            </a:extLst>
          </p:cNvPr>
          <p:cNvSpPr txBox="1"/>
          <p:nvPr userDrawn="1"/>
        </p:nvSpPr>
        <p:spPr>
          <a:xfrm>
            <a:off x="454702" y="6372877"/>
            <a:ext cx="3169920" cy="123111"/>
          </a:xfrm>
          <a:prstGeom prst="rect">
            <a:avLst/>
          </a:prstGeom>
        </p:spPr>
        <p:txBody>
          <a:bodyPr vert="horz" wrap="square" lIns="0" tIns="0" rIns="0" bIns="0" rtlCol="0" anchor="b" anchorCtr="0">
            <a:spAutoFit/>
          </a:bodyPr>
          <a:lstStyle/>
          <a:p>
            <a:pPr marL="0" indent="0" algn="l">
              <a:buFont typeface="Arial"/>
              <a:buNone/>
            </a:pPr>
            <a:r>
              <a:rPr lang="en-US" sz="800" kern="1200">
                <a:gradFill>
                  <a:gsLst>
                    <a:gs pos="3365">
                      <a:schemeClr val="tx1"/>
                    </a:gs>
                    <a:gs pos="10577">
                      <a:schemeClr val="tx1"/>
                    </a:gs>
                  </a:gsLst>
                  <a:lin ang="0" scaled="1"/>
                </a:gradFill>
                <a:latin typeface="+mn-lt"/>
                <a:ea typeface="+mn-ea"/>
                <a:cs typeface="+mn-cs"/>
              </a:rPr>
              <a:t>© Teladoc Health, Inc. All rights reserved. </a:t>
            </a:r>
          </a:p>
        </p:txBody>
      </p:sp>
      <p:sp>
        <p:nvSpPr>
          <p:cNvPr id="11" name="Text Placeholder 10">
            <a:extLst>
              <a:ext uri="{FF2B5EF4-FFF2-40B4-BE49-F238E27FC236}">
                <a16:creationId xmlns:a16="http://schemas.microsoft.com/office/drawing/2014/main" id="{36E2774E-4599-4BB0-AC43-157949D2BD3E}"/>
              </a:ext>
            </a:extLst>
          </p:cNvPr>
          <p:cNvSpPr>
            <a:spLocks noGrp="1"/>
          </p:cNvSpPr>
          <p:nvPr>
            <p:ph type="body" sz="quarter" idx="10" hasCustomPrompt="1"/>
          </p:nvPr>
        </p:nvSpPr>
        <p:spPr>
          <a:xfrm>
            <a:off x="363857" y="3105150"/>
            <a:ext cx="5186362" cy="2200275"/>
          </a:xfrm>
        </p:spPr>
        <p:txBody>
          <a:bodyPr/>
          <a:lstStyle>
            <a:lvl1pPr marL="0" indent="0">
              <a:buNone/>
              <a:defRPr/>
            </a:lvl1pPr>
            <a:lvl2pPr marL="230188" indent="0">
              <a:buNone/>
              <a:defRPr/>
            </a:lvl2pPr>
            <a:lvl3pPr marL="1224460" indent="0">
              <a:buNone/>
              <a:defRPr/>
            </a:lvl3pPr>
            <a:lvl4pPr marL="1836691" indent="0">
              <a:buNone/>
              <a:defRPr/>
            </a:lvl4pPr>
            <a:lvl5pPr marL="2448921" indent="0">
              <a:buNone/>
              <a:defRPr/>
            </a:lvl5pPr>
          </a:lstStyle>
          <a:p>
            <a:pPr lvl="0"/>
            <a:r>
              <a:rPr lang="en-US"/>
              <a:t>Presenter’s contact:</a:t>
            </a:r>
          </a:p>
          <a:p>
            <a:pPr lvl="0"/>
            <a:r>
              <a:rPr lang="en-US"/>
              <a:t>presenter@email.com</a:t>
            </a:r>
          </a:p>
          <a:p>
            <a:pPr lvl="0"/>
            <a:r>
              <a:rPr lang="en-US" err="1"/>
              <a:t>xxx.xxx.xxx</a:t>
            </a:r>
            <a:endParaRPr lang="en-US"/>
          </a:p>
        </p:txBody>
      </p:sp>
      <p:grpSp>
        <p:nvGrpSpPr>
          <p:cNvPr id="4" name="Group 3">
            <a:extLst>
              <a:ext uri="{FF2B5EF4-FFF2-40B4-BE49-F238E27FC236}">
                <a16:creationId xmlns:a16="http://schemas.microsoft.com/office/drawing/2014/main" id="{35C56655-57B3-42F3-87C5-DD646BB56E6B}"/>
              </a:ext>
            </a:extLst>
          </p:cNvPr>
          <p:cNvGrpSpPr/>
          <p:nvPr userDrawn="1"/>
        </p:nvGrpSpPr>
        <p:grpSpPr>
          <a:xfrm>
            <a:off x="9862473" y="1618657"/>
            <a:ext cx="3313311" cy="3500295"/>
            <a:chOff x="9862473" y="1618657"/>
            <a:chExt cx="3313311" cy="3500295"/>
          </a:xfrm>
        </p:grpSpPr>
        <p:sp>
          <p:nvSpPr>
            <p:cNvPr id="7" name="Freeform: Shape 34">
              <a:extLst>
                <a:ext uri="{FF2B5EF4-FFF2-40B4-BE49-F238E27FC236}">
                  <a16:creationId xmlns:a16="http://schemas.microsoft.com/office/drawing/2014/main" id="{C8C52E54-9851-244F-9ECD-3916244564E0}"/>
                </a:ext>
              </a:extLst>
            </p:cNvPr>
            <p:cNvSpPr/>
            <p:nvPr userDrawn="1"/>
          </p:nvSpPr>
          <p:spPr>
            <a:xfrm rot="445039">
              <a:off x="9862473" y="1618657"/>
              <a:ext cx="1704145" cy="3401556"/>
            </a:xfrm>
            <a:custGeom>
              <a:avLst/>
              <a:gdLst>
                <a:gd name="connsiteX0" fmla="*/ 1700778 w 1704145"/>
                <a:gd name="connsiteY0" fmla="*/ 0 h 3401556"/>
                <a:gd name="connsiteX1" fmla="*/ 1704145 w 1704145"/>
                <a:gd name="connsiteY1" fmla="*/ 170 h 3401556"/>
                <a:gd name="connsiteX2" fmla="*/ 1704145 w 1704145"/>
                <a:gd name="connsiteY2" fmla="*/ 860253 h 3401556"/>
                <a:gd name="connsiteX3" fmla="*/ 1700778 w 1704145"/>
                <a:gd name="connsiteY3" fmla="*/ 859913 h 3401556"/>
                <a:gd name="connsiteX4" fmla="*/ 859913 w 1704145"/>
                <a:gd name="connsiteY4" fmla="*/ 1700778 h 3401556"/>
                <a:gd name="connsiteX5" fmla="*/ 1700778 w 1704145"/>
                <a:gd name="connsiteY5" fmla="*/ 2541643 h 3401556"/>
                <a:gd name="connsiteX6" fmla="*/ 1704145 w 1704145"/>
                <a:gd name="connsiteY6" fmla="*/ 2541304 h 3401556"/>
                <a:gd name="connsiteX7" fmla="*/ 1704145 w 1704145"/>
                <a:gd name="connsiteY7" fmla="*/ 3401386 h 3401556"/>
                <a:gd name="connsiteX8" fmla="*/ 1700778 w 1704145"/>
                <a:gd name="connsiteY8" fmla="*/ 3401556 h 3401556"/>
                <a:gd name="connsiteX9" fmla="*/ 0 w 1704145"/>
                <a:gd name="connsiteY9" fmla="*/ 1700778 h 3401556"/>
                <a:gd name="connsiteX10" fmla="*/ 1700778 w 1704145"/>
                <a:gd name="connsiteY10" fmla="*/ 0 h 3401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4145" h="3401556">
                  <a:moveTo>
                    <a:pt x="1700778" y="0"/>
                  </a:moveTo>
                  <a:lnTo>
                    <a:pt x="1704145" y="170"/>
                  </a:lnTo>
                  <a:lnTo>
                    <a:pt x="1704145" y="860253"/>
                  </a:lnTo>
                  <a:lnTo>
                    <a:pt x="1700778" y="859913"/>
                  </a:lnTo>
                  <a:cubicBezTo>
                    <a:pt x="1236381" y="859913"/>
                    <a:pt x="859913" y="1236381"/>
                    <a:pt x="859913" y="1700778"/>
                  </a:cubicBezTo>
                  <a:cubicBezTo>
                    <a:pt x="859913" y="2165175"/>
                    <a:pt x="1236381" y="2541643"/>
                    <a:pt x="1700778" y="2541643"/>
                  </a:cubicBezTo>
                  <a:lnTo>
                    <a:pt x="1704145" y="2541304"/>
                  </a:lnTo>
                  <a:lnTo>
                    <a:pt x="1704145" y="3401386"/>
                  </a:lnTo>
                  <a:lnTo>
                    <a:pt x="1700778" y="3401556"/>
                  </a:lnTo>
                  <a:cubicBezTo>
                    <a:pt x="761464" y="3401556"/>
                    <a:pt x="0" y="2640092"/>
                    <a:pt x="0" y="1700778"/>
                  </a:cubicBezTo>
                  <a:cubicBezTo>
                    <a:pt x="0" y="761464"/>
                    <a:pt x="761464" y="0"/>
                    <a:pt x="1700778" y="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l">
                <a:spcBef>
                  <a:spcPts val="600"/>
                </a:spcBef>
              </a:pPr>
              <a:endParaRPr lang="en-US">
                <a:gradFill>
                  <a:gsLst>
                    <a:gs pos="33654">
                      <a:schemeClr val="bg1"/>
                    </a:gs>
                    <a:gs pos="15000">
                      <a:schemeClr val="bg1"/>
                    </a:gs>
                  </a:gsLst>
                  <a:lin ang="0" scaled="1"/>
                </a:gradFill>
              </a:endParaRPr>
            </a:p>
          </p:txBody>
        </p:sp>
        <p:sp>
          <p:nvSpPr>
            <p:cNvPr id="16" name="Freeform: Shape 15">
              <a:extLst>
                <a:ext uri="{FF2B5EF4-FFF2-40B4-BE49-F238E27FC236}">
                  <a16:creationId xmlns:a16="http://schemas.microsoft.com/office/drawing/2014/main" id="{3B5BA1CC-6EC3-45A4-81EC-5E2CFB9E90FD}"/>
                </a:ext>
              </a:extLst>
            </p:cNvPr>
            <p:cNvSpPr/>
            <p:nvPr userDrawn="1"/>
          </p:nvSpPr>
          <p:spPr>
            <a:xfrm rot="8245039" flipH="1">
              <a:off x="10336542" y="2056784"/>
              <a:ext cx="2839242" cy="2840656"/>
            </a:xfrm>
            <a:custGeom>
              <a:avLst/>
              <a:gdLst>
                <a:gd name="connsiteX0" fmla="*/ 1401503 w 2839242"/>
                <a:gd name="connsiteY0" fmla="*/ 756506 h 2840656"/>
                <a:gd name="connsiteX1" fmla="*/ 706282 w 2839242"/>
                <a:gd name="connsiteY1" fmla="*/ 0 h 2840656"/>
                <a:gd name="connsiteX2" fmla="*/ 680387 w 2839242"/>
                <a:gd name="connsiteY2" fmla="*/ 8776 h 2840656"/>
                <a:gd name="connsiteX3" fmla="*/ 2034 w 2839242"/>
                <a:gd name="connsiteY3" fmla="*/ 497854 h 2840656"/>
                <a:gd name="connsiteX4" fmla="*/ 0 w 2839242"/>
                <a:gd name="connsiteY4" fmla="*/ 500543 h 2840656"/>
                <a:gd name="connsiteX5" fmla="*/ 658862 w 2839242"/>
                <a:gd name="connsiteY5" fmla="*/ 1053393 h 2840656"/>
                <a:gd name="connsiteX6" fmla="*/ 660766 w 2839242"/>
                <a:gd name="connsiteY6" fmla="*/ 1050596 h 2840656"/>
                <a:gd name="connsiteX7" fmla="*/ 1392951 w 2839242"/>
                <a:gd name="connsiteY7" fmla="*/ 754765 h 2840656"/>
                <a:gd name="connsiteX8" fmla="*/ 2579801 w 2839242"/>
                <a:gd name="connsiteY8" fmla="*/ 2714595 h 2840656"/>
                <a:gd name="connsiteX9" fmla="*/ 2603837 w 2839242"/>
                <a:gd name="connsiteY9" fmla="*/ 2685421 h 2840656"/>
                <a:gd name="connsiteX10" fmla="*/ 2605483 w 2839242"/>
                <a:gd name="connsiteY10" fmla="*/ 2686803 h 2840656"/>
                <a:gd name="connsiteX11" fmla="*/ 2607778 w 2839242"/>
                <a:gd name="connsiteY11" fmla="*/ 2684332 h 2840656"/>
                <a:gd name="connsiteX12" fmla="*/ 2801634 w 2839242"/>
                <a:gd name="connsiteY12" fmla="*/ 2399547 h 2840656"/>
                <a:gd name="connsiteX13" fmla="*/ 2839242 w 2839242"/>
                <a:gd name="connsiteY13" fmla="*/ 2320984 h 2840656"/>
                <a:gd name="connsiteX14" fmla="*/ 2142202 w 2839242"/>
                <a:gd name="connsiteY14" fmla="*/ 1562499 h 2840656"/>
                <a:gd name="connsiteX15" fmla="*/ 2141235 w 2839242"/>
                <a:gd name="connsiteY15" fmla="*/ 1679138 h 2840656"/>
                <a:gd name="connsiteX16" fmla="*/ 1949047 w 2839242"/>
                <a:gd name="connsiteY16" fmla="*/ 2131591 h 2840656"/>
                <a:gd name="connsiteX17" fmla="*/ 1946622 w 2839242"/>
                <a:gd name="connsiteY17" fmla="*/ 2133951 h 2840656"/>
                <a:gd name="connsiteX18" fmla="*/ 1947982 w 2839242"/>
                <a:gd name="connsiteY18" fmla="*/ 2135093 h 2840656"/>
                <a:gd name="connsiteX19" fmla="*/ 1919539 w 2839242"/>
                <a:gd name="connsiteY19" fmla="*/ 2169616 h 2840656"/>
                <a:gd name="connsiteX20" fmla="*/ 1846141 w 2839242"/>
                <a:gd name="connsiteY20" fmla="*/ 2410257 h 2840656"/>
                <a:gd name="connsiteX21" fmla="*/ 2275909 w 2839242"/>
                <a:gd name="connsiteY21" fmla="*/ 2840656 h 2840656"/>
                <a:gd name="connsiteX22" fmla="*/ 2579801 w 2839242"/>
                <a:gd name="connsiteY22" fmla="*/ 2714595 h 284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39242" h="2840656">
                  <a:moveTo>
                    <a:pt x="1401503" y="756506"/>
                  </a:moveTo>
                  <a:lnTo>
                    <a:pt x="706282" y="0"/>
                  </a:lnTo>
                  <a:lnTo>
                    <a:pt x="680387" y="8776"/>
                  </a:lnTo>
                  <a:cubicBezTo>
                    <a:pt x="425197" y="109234"/>
                    <a:pt x="190715" y="272993"/>
                    <a:pt x="2034" y="497854"/>
                  </a:cubicBezTo>
                  <a:lnTo>
                    <a:pt x="0" y="500543"/>
                  </a:lnTo>
                  <a:lnTo>
                    <a:pt x="658862" y="1053393"/>
                  </a:lnTo>
                  <a:lnTo>
                    <a:pt x="660766" y="1050596"/>
                  </a:lnTo>
                  <a:cubicBezTo>
                    <a:pt x="847334" y="828253"/>
                    <a:pt x="1124477" y="726748"/>
                    <a:pt x="1392951" y="754765"/>
                  </a:cubicBezTo>
                  <a:close/>
                  <a:moveTo>
                    <a:pt x="2579801" y="2714595"/>
                  </a:moveTo>
                  <a:lnTo>
                    <a:pt x="2603837" y="2685421"/>
                  </a:lnTo>
                  <a:lnTo>
                    <a:pt x="2605483" y="2686803"/>
                  </a:lnTo>
                  <a:lnTo>
                    <a:pt x="2607778" y="2684332"/>
                  </a:lnTo>
                  <a:cubicBezTo>
                    <a:pt x="2683250" y="2594387"/>
                    <a:pt x="2747822" y="2498924"/>
                    <a:pt x="2801634" y="2399547"/>
                  </a:cubicBezTo>
                  <a:lnTo>
                    <a:pt x="2839242" y="2320984"/>
                  </a:lnTo>
                  <a:lnTo>
                    <a:pt x="2142202" y="1562499"/>
                  </a:lnTo>
                  <a:lnTo>
                    <a:pt x="2141235" y="1679138"/>
                  </a:lnTo>
                  <a:cubicBezTo>
                    <a:pt x="2124425" y="1840222"/>
                    <a:pt x="2060987" y="1998185"/>
                    <a:pt x="1949047" y="2131591"/>
                  </a:cubicBezTo>
                  <a:lnTo>
                    <a:pt x="1946622" y="2133951"/>
                  </a:lnTo>
                  <a:lnTo>
                    <a:pt x="1947982" y="2135093"/>
                  </a:lnTo>
                  <a:lnTo>
                    <a:pt x="1919539" y="2169616"/>
                  </a:lnTo>
                  <a:cubicBezTo>
                    <a:pt x="1873199" y="2238309"/>
                    <a:pt x="1846141" y="2321118"/>
                    <a:pt x="1846141" y="2410257"/>
                  </a:cubicBezTo>
                  <a:cubicBezTo>
                    <a:pt x="1846141" y="2647960"/>
                    <a:pt x="2038555" y="2840656"/>
                    <a:pt x="2275909" y="2840656"/>
                  </a:cubicBezTo>
                  <a:cubicBezTo>
                    <a:pt x="2394586" y="2840656"/>
                    <a:pt x="2502028" y="2792482"/>
                    <a:pt x="2579801" y="2714595"/>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l">
                <a:spcBef>
                  <a:spcPts val="600"/>
                </a:spcBef>
              </a:pPr>
              <a:endParaRPr lang="en-US">
                <a:gradFill>
                  <a:gsLst>
                    <a:gs pos="33654">
                      <a:schemeClr val="bg1"/>
                    </a:gs>
                    <a:gs pos="15000">
                      <a:schemeClr val="bg1"/>
                    </a:gs>
                  </a:gsLst>
                  <a:lin ang="0" scaled="1"/>
                </a:gradFill>
              </a:endParaRPr>
            </a:p>
          </p:txBody>
        </p:sp>
        <p:sp>
          <p:nvSpPr>
            <p:cNvPr id="12" name="Teardrop 11">
              <a:extLst>
                <a:ext uri="{FF2B5EF4-FFF2-40B4-BE49-F238E27FC236}">
                  <a16:creationId xmlns:a16="http://schemas.microsoft.com/office/drawing/2014/main" id="{6C4E7D46-B935-C740-8858-8FD10AAC4C84}"/>
                </a:ext>
              </a:extLst>
            </p:cNvPr>
            <p:cNvSpPr/>
            <p:nvPr userDrawn="1"/>
          </p:nvSpPr>
          <p:spPr>
            <a:xfrm rot="14245039">
              <a:off x="10965719" y="4258785"/>
              <a:ext cx="859536" cy="860797"/>
            </a:xfrm>
            <a:prstGeom prst="teardrop">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l">
                <a:spcBef>
                  <a:spcPts val="600"/>
                </a:spcBef>
              </a:pPr>
              <a:endParaRPr lang="en-US">
                <a:gradFill>
                  <a:gsLst>
                    <a:gs pos="33654">
                      <a:schemeClr val="bg1"/>
                    </a:gs>
                    <a:gs pos="15000">
                      <a:schemeClr val="bg1"/>
                    </a:gs>
                  </a:gsLst>
                  <a:lin ang="0" scaled="1"/>
                </a:gradFill>
              </a:endParaRPr>
            </a:p>
          </p:txBody>
        </p:sp>
      </p:grpSp>
      <p:pic>
        <p:nvPicPr>
          <p:cNvPr id="19" name="Graphic 4">
            <a:extLst>
              <a:ext uri="{FF2B5EF4-FFF2-40B4-BE49-F238E27FC236}">
                <a16:creationId xmlns:a16="http://schemas.microsoft.com/office/drawing/2014/main" id="{6783544A-A711-40F4-A15F-E274A81FD3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363538" y="582640"/>
            <a:ext cx="1806381" cy="589647"/>
          </a:xfrm>
          <a:prstGeom prst="rect">
            <a:avLst/>
          </a:prstGeom>
        </p:spPr>
      </p:pic>
    </p:spTree>
    <p:extLst>
      <p:ext uri="{BB962C8B-B14F-4D97-AF65-F5344CB8AC3E}">
        <p14:creationId xmlns:p14="http://schemas.microsoft.com/office/powerpoint/2010/main" val="139130913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0Closing Presenter Option 2">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17AB0F-5692-453F-BB99-B389C6DE837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3938070" y="0"/>
            <a:ext cx="4242516" cy="1912514"/>
          </a:xfrm>
          <a:prstGeom prst="rect">
            <a:avLst/>
          </a:prstGeom>
        </p:spPr>
      </p:pic>
      <p:sp>
        <p:nvSpPr>
          <p:cNvPr id="5" name="TextBox 4">
            <a:extLst>
              <a:ext uri="{FF2B5EF4-FFF2-40B4-BE49-F238E27FC236}">
                <a16:creationId xmlns:a16="http://schemas.microsoft.com/office/drawing/2014/main" id="{36E8796E-B0A2-4FC0-94B1-3D2816FA8FE5}"/>
              </a:ext>
            </a:extLst>
          </p:cNvPr>
          <p:cNvSpPr txBox="1"/>
          <p:nvPr userDrawn="1"/>
        </p:nvSpPr>
        <p:spPr>
          <a:xfrm>
            <a:off x="518615" y="6529033"/>
            <a:ext cx="11068333" cy="123111"/>
          </a:xfrm>
          <a:prstGeom prst="rect">
            <a:avLst/>
          </a:prstGeom>
        </p:spPr>
        <p:txBody>
          <a:bodyPr vert="horz" wrap="square" lIns="0" tIns="0" rIns="0" bIns="0" rtlCol="0" anchor="b" anchorCtr="0">
            <a:spAutoFit/>
          </a:bodyPr>
          <a:lstStyle/>
          <a:p>
            <a:pPr marL="0" indent="0" algn="ctr">
              <a:buFont typeface="Arial"/>
              <a:buNone/>
            </a:pPr>
            <a:r>
              <a:rPr lang="en-US" sz="800" kern="1200">
                <a:gradFill>
                  <a:gsLst>
                    <a:gs pos="3365">
                      <a:schemeClr val="tx1"/>
                    </a:gs>
                    <a:gs pos="10577">
                      <a:schemeClr val="tx1"/>
                    </a:gs>
                  </a:gsLst>
                  <a:lin ang="0" scaled="1"/>
                </a:gradFill>
                <a:latin typeface="+mn-lt"/>
                <a:ea typeface="+mn-ea"/>
                <a:cs typeface="+mn-cs"/>
              </a:rPr>
              <a:t>© Teladoc Health, Inc. All rights reserved. </a:t>
            </a:r>
          </a:p>
        </p:txBody>
      </p:sp>
      <p:pic>
        <p:nvPicPr>
          <p:cNvPr id="9" name="Graphic 4">
            <a:extLst>
              <a:ext uri="{FF2B5EF4-FFF2-40B4-BE49-F238E27FC236}">
                <a16:creationId xmlns:a16="http://schemas.microsoft.com/office/drawing/2014/main" id="{10853542-A993-47FD-8F3F-A8DA56374A7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808603" y="3008762"/>
            <a:ext cx="2574795" cy="840476"/>
          </a:xfrm>
          <a:prstGeom prst="rect">
            <a:avLst/>
          </a:prstGeom>
        </p:spPr>
      </p:pic>
      <p:sp>
        <p:nvSpPr>
          <p:cNvPr id="10" name="Text Placeholder 10">
            <a:extLst>
              <a:ext uri="{FF2B5EF4-FFF2-40B4-BE49-F238E27FC236}">
                <a16:creationId xmlns:a16="http://schemas.microsoft.com/office/drawing/2014/main" id="{8B9269E6-AC1B-4E71-96CF-2E51E3CBC3A1}"/>
              </a:ext>
            </a:extLst>
          </p:cNvPr>
          <p:cNvSpPr>
            <a:spLocks noGrp="1"/>
          </p:cNvSpPr>
          <p:nvPr>
            <p:ph type="body" sz="quarter" idx="10" hasCustomPrompt="1"/>
          </p:nvPr>
        </p:nvSpPr>
        <p:spPr>
          <a:xfrm>
            <a:off x="3502819" y="4657725"/>
            <a:ext cx="5186362" cy="1476000"/>
          </a:xfrm>
        </p:spPr>
        <p:txBody>
          <a:bodyPr/>
          <a:lstStyle>
            <a:lvl1pPr marL="0" indent="0" algn="ctr">
              <a:buNone/>
              <a:defRPr/>
            </a:lvl1pPr>
            <a:lvl2pPr marL="230188" indent="0">
              <a:buNone/>
              <a:defRPr/>
            </a:lvl2pPr>
            <a:lvl3pPr marL="1224460" indent="0">
              <a:buNone/>
              <a:defRPr/>
            </a:lvl3pPr>
            <a:lvl4pPr marL="1836691" indent="0">
              <a:buNone/>
              <a:defRPr/>
            </a:lvl4pPr>
            <a:lvl5pPr marL="2448921" indent="0">
              <a:buNone/>
              <a:defRPr/>
            </a:lvl5pPr>
          </a:lstStyle>
          <a:p>
            <a:pPr lvl="0"/>
            <a:r>
              <a:rPr lang="en-US"/>
              <a:t>Presenter’s contact:</a:t>
            </a:r>
          </a:p>
          <a:p>
            <a:pPr lvl="0"/>
            <a:r>
              <a:rPr lang="en-US"/>
              <a:t>presenter@email.com</a:t>
            </a:r>
          </a:p>
          <a:p>
            <a:pPr lvl="0"/>
            <a:r>
              <a:rPr lang="en-US" err="1"/>
              <a:t>xxx.xxx.xxx</a:t>
            </a:r>
            <a:endParaRPr lang="en-US"/>
          </a:p>
        </p:txBody>
      </p:sp>
    </p:spTree>
    <p:extLst>
      <p:ext uri="{BB962C8B-B14F-4D97-AF65-F5344CB8AC3E}">
        <p14:creationId xmlns:p14="http://schemas.microsoft.com/office/powerpoint/2010/main" val="146305119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0Closing Presenter Option 2">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9B0094B-85F8-4EBB-8CF4-97A522EA40DC}"/>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rot="10800000" flipH="1" flipV="1">
            <a:off x="4219735" y="0"/>
            <a:ext cx="8081122" cy="6497358"/>
          </a:xfrm>
          <a:prstGeom prst="rect">
            <a:avLst/>
          </a:prstGeom>
        </p:spPr>
      </p:pic>
      <p:pic>
        <p:nvPicPr>
          <p:cNvPr id="6" name="Picture 5">
            <a:extLst>
              <a:ext uri="{FF2B5EF4-FFF2-40B4-BE49-F238E27FC236}">
                <a16:creationId xmlns:a16="http://schemas.microsoft.com/office/drawing/2014/main" id="{E817AB0F-5692-453F-BB99-B389C6DE837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rot="10800000">
            <a:off x="3938070" y="0"/>
            <a:ext cx="4242516" cy="1912514"/>
          </a:xfrm>
          <a:prstGeom prst="rect">
            <a:avLst/>
          </a:prstGeom>
        </p:spPr>
      </p:pic>
      <p:sp>
        <p:nvSpPr>
          <p:cNvPr id="5" name="TextBox 4">
            <a:extLst>
              <a:ext uri="{FF2B5EF4-FFF2-40B4-BE49-F238E27FC236}">
                <a16:creationId xmlns:a16="http://schemas.microsoft.com/office/drawing/2014/main" id="{36E8796E-B0A2-4FC0-94B1-3D2816FA8FE5}"/>
              </a:ext>
            </a:extLst>
          </p:cNvPr>
          <p:cNvSpPr txBox="1"/>
          <p:nvPr userDrawn="1"/>
        </p:nvSpPr>
        <p:spPr>
          <a:xfrm>
            <a:off x="518615" y="6529033"/>
            <a:ext cx="11068333" cy="123111"/>
          </a:xfrm>
          <a:prstGeom prst="rect">
            <a:avLst/>
          </a:prstGeom>
        </p:spPr>
        <p:txBody>
          <a:bodyPr vert="horz" wrap="square" lIns="0" tIns="0" rIns="0" bIns="0" rtlCol="0" anchor="b" anchorCtr="0">
            <a:spAutoFit/>
          </a:bodyPr>
          <a:lstStyle/>
          <a:p>
            <a:pPr marL="0" indent="0" algn="ctr">
              <a:buFont typeface="Arial"/>
              <a:buNone/>
            </a:pPr>
            <a:r>
              <a:rPr lang="en-US" sz="800" kern="1200">
                <a:gradFill>
                  <a:gsLst>
                    <a:gs pos="3365">
                      <a:schemeClr val="tx1"/>
                    </a:gs>
                    <a:gs pos="10577">
                      <a:schemeClr val="tx1"/>
                    </a:gs>
                  </a:gsLst>
                  <a:lin ang="0" scaled="1"/>
                </a:gradFill>
                <a:latin typeface="+mn-lt"/>
                <a:ea typeface="+mn-ea"/>
                <a:cs typeface="+mn-cs"/>
              </a:rPr>
              <a:t>© Teladoc Health, Inc. All rights reserved. </a:t>
            </a:r>
          </a:p>
        </p:txBody>
      </p:sp>
      <p:pic>
        <p:nvPicPr>
          <p:cNvPr id="9" name="Graphic 4">
            <a:extLst>
              <a:ext uri="{FF2B5EF4-FFF2-40B4-BE49-F238E27FC236}">
                <a16:creationId xmlns:a16="http://schemas.microsoft.com/office/drawing/2014/main" id="{10853542-A993-47FD-8F3F-A8DA56374A7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invGray">
          <a:xfrm>
            <a:off x="4808603" y="3008762"/>
            <a:ext cx="2574795" cy="840476"/>
          </a:xfrm>
          <a:prstGeom prst="rect">
            <a:avLst/>
          </a:prstGeom>
        </p:spPr>
      </p:pic>
      <p:sp>
        <p:nvSpPr>
          <p:cNvPr id="10" name="Text Placeholder 10">
            <a:extLst>
              <a:ext uri="{FF2B5EF4-FFF2-40B4-BE49-F238E27FC236}">
                <a16:creationId xmlns:a16="http://schemas.microsoft.com/office/drawing/2014/main" id="{8B9269E6-AC1B-4E71-96CF-2E51E3CBC3A1}"/>
              </a:ext>
            </a:extLst>
          </p:cNvPr>
          <p:cNvSpPr>
            <a:spLocks noGrp="1"/>
          </p:cNvSpPr>
          <p:nvPr>
            <p:ph type="body" sz="quarter" idx="10" hasCustomPrompt="1"/>
          </p:nvPr>
        </p:nvSpPr>
        <p:spPr>
          <a:xfrm>
            <a:off x="3502819" y="4657725"/>
            <a:ext cx="5186362" cy="1476000"/>
          </a:xfrm>
        </p:spPr>
        <p:txBody>
          <a:bodyPr/>
          <a:lstStyle>
            <a:lvl1pPr marL="0" indent="0" algn="ctr">
              <a:buNone/>
              <a:defRPr/>
            </a:lvl1pPr>
            <a:lvl2pPr marL="230188" indent="0">
              <a:buNone/>
              <a:defRPr/>
            </a:lvl2pPr>
            <a:lvl3pPr marL="1224460" indent="0">
              <a:buNone/>
              <a:defRPr/>
            </a:lvl3pPr>
            <a:lvl4pPr marL="1836691" indent="0">
              <a:buNone/>
              <a:defRPr/>
            </a:lvl4pPr>
            <a:lvl5pPr marL="2448921" indent="0">
              <a:buNone/>
              <a:defRPr/>
            </a:lvl5pPr>
          </a:lstStyle>
          <a:p>
            <a:pPr lvl="0"/>
            <a:r>
              <a:rPr lang="en-US"/>
              <a:t>Presenter’s contact:</a:t>
            </a:r>
          </a:p>
          <a:p>
            <a:pPr lvl="0"/>
            <a:r>
              <a:rPr lang="en-US"/>
              <a:t>presenter@email.com</a:t>
            </a:r>
          </a:p>
          <a:p>
            <a:pPr lvl="0"/>
            <a:r>
              <a:rPr lang="en-US" err="1"/>
              <a:t>xxx.xxx.xxx</a:t>
            </a:r>
            <a:endParaRPr lang="en-US"/>
          </a:p>
        </p:txBody>
      </p:sp>
    </p:spTree>
    <p:extLst>
      <p:ext uri="{BB962C8B-B14F-4D97-AF65-F5344CB8AC3E}">
        <p14:creationId xmlns:p14="http://schemas.microsoft.com/office/powerpoint/2010/main" val="238415280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3F2266-9B3E-1145-96F7-5466A678D664}"/>
              </a:ext>
            </a:extLst>
          </p:cNvPr>
          <p:cNvSpPr>
            <a:spLocks noGrp="1"/>
          </p:cNvSpPr>
          <p:nvPr>
            <p:ph type="title" hasCustomPrompt="1"/>
          </p:nvPr>
        </p:nvSpPr>
        <p:spPr>
          <a:xfrm>
            <a:off x="496888" y="489252"/>
            <a:ext cx="9768341" cy="328304"/>
          </a:xfrm>
        </p:spPr>
        <p:txBody>
          <a:bodyPr/>
          <a:lstStyle/>
          <a:p>
            <a:r>
              <a:rPr lang="en-US"/>
              <a:t>Click to edit title style</a:t>
            </a:r>
          </a:p>
        </p:txBody>
      </p:sp>
      <p:sp>
        <p:nvSpPr>
          <p:cNvPr id="4" name="Text Placeholder 7">
            <a:extLst>
              <a:ext uri="{FF2B5EF4-FFF2-40B4-BE49-F238E27FC236}">
                <a16:creationId xmlns:a16="http://schemas.microsoft.com/office/drawing/2014/main" id="{88BB058D-3A68-0F23-EB49-0368A3CA07AD}"/>
              </a:ext>
            </a:extLst>
          </p:cNvPr>
          <p:cNvSpPr>
            <a:spLocks noGrp="1"/>
          </p:cNvSpPr>
          <p:nvPr>
            <p:ph type="body" sz="quarter" idx="13" hasCustomPrompt="1"/>
          </p:nvPr>
        </p:nvSpPr>
        <p:spPr>
          <a:xfrm>
            <a:off x="496888" y="874621"/>
            <a:ext cx="9768341" cy="327025"/>
          </a:xfrm>
        </p:spPr>
        <p:txBody>
          <a:bodyPr/>
          <a:lstStyle>
            <a:lvl1pPr>
              <a:defRPr sz="1400" b="0" cap="all" baseline="0">
                <a:solidFill>
                  <a:schemeClr val="accent1"/>
                </a:solidFill>
              </a:defRPr>
            </a:lvl1pPr>
          </a:lstStyle>
          <a:p>
            <a:pPr lvl="0"/>
            <a:r>
              <a:rPr lang="en-US"/>
              <a:t>Click to edit text styles</a:t>
            </a:r>
          </a:p>
        </p:txBody>
      </p:sp>
      <p:sp>
        <p:nvSpPr>
          <p:cNvPr id="3" name="Text Placeholder 2">
            <a:extLst>
              <a:ext uri="{FF2B5EF4-FFF2-40B4-BE49-F238E27FC236}">
                <a16:creationId xmlns:a16="http://schemas.microsoft.com/office/drawing/2014/main" id="{5C0ECC8B-2B6B-5EBB-B5C4-C29DD3CE4827}"/>
              </a:ext>
            </a:extLst>
          </p:cNvPr>
          <p:cNvSpPr>
            <a:spLocks noGrp="1"/>
          </p:cNvSpPr>
          <p:nvPr>
            <p:ph type="body" sz="quarter" idx="17"/>
          </p:nvPr>
        </p:nvSpPr>
        <p:spPr>
          <a:xfrm>
            <a:off x="496888" y="1445866"/>
            <a:ext cx="9768340" cy="4349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6" name="Group 5">
            <a:extLst>
              <a:ext uri="{FF2B5EF4-FFF2-40B4-BE49-F238E27FC236}">
                <a16:creationId xmlns:a16="http://schemas.microsoft.com/office/drawing/2014/main" id="{78A7D76D-4DB9-C83C-1159-2358081AFBEF}"/>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8" name="Straight Connector 7">
              <a:extLst>
                <a:ext uri="{FF2B5EF4-FFF2-40B4-BE49-F238E27FC236}">
                  <a16:creationId xmlns:a16="http://schemas.microsoft.com/office/drawing/2014/main" id="{724FBEE0-1BD7-B9CF-E95B-6CE033FD06C4}"/>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06144A0-EBA2-6F57-F2E3-BD429B100C6A}"/>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2D8F071-745C-256A-9795-FB045AF51925}"/>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D3F11C8-BAAC-2300-D62C-9B17D0AFB05A}"/>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3356AD-520C-25B7-F946-E8B65AA0BEA4}"/>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5" name="Graphic 4">
            <a:extLst>
              <a:ext uri="{FF2B5EF4-FFF2-40B4-BE49-F238E27FC236}">
                <a16:creationId xmlns:a16="http://schemas.microsoft.com/office/drawing/2014/main" id="{DBB344F6-D3FB-F817-A1A5-A6F8542B5644}"/>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2375" y="6161241"/>
            <a:ext cx="1140079" cy="602868"/>
          </a:xfrm>
          <a:prstGeom prst="rect">
            <a:avLst/>
          </a:prstGeom>
        </p:spPr>
      </p:pic>
      <p:pic>
        <p:nvPicPr>
          <p:cNvPr id="16" name="Picture 15">
            <a:extLst>
              <a:ext uri="{FF2B5EF4-FFF2-40B4-BE49-F238E27FC236}">
                <a16:creationId xmlns:a16="http://schemas.microsoft.com/office/drawing/2014/main" id="{9996B864-F3DA-9A41-9F41-C118D8F3A8AD}"/>
              </a:ext>
              <a:ext uri="{C183D7F6-B498-43B3-948B-1728B52AA6E4}">
                <adec:decorative xmlns:adec="http://schemas.microsoft.com/office/drawing/2017/decorative" val="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39241"/>
          <a:stretch/>
        </p:blipFill>
        <p:spPr>
          <a:xfrm>
            <a:off x="9158483" y="0"/>
            <a:ext cx="3033517" cy="1528715"/>
          </a:xfrm>
          <a:prstGeom prst="rect">
            <a:avLst/>
          </a:prstGeom>
        </p:spPr>
      </p:pic>
      <p:sp>
        <p:nvSpPr>
          <p:cNvPr id="17" name="Footer Placeholder 16">
            <a:extLst>
              <a:ext uri="{FF2B5EF4-FFF2-40B4-BE49-F238E27FC236}">
                <a16:creationId xmlns:a16="http://schemas.microsoft.com/office/drawing/2014/main" id="{97F7204D-65A2-F9A0-7F4B-D229CE3735FF}"/>
              </a:ext>
            </a:extLst>
          </p:cNvPr>
          <p:cNvSpPr>
            <a:spLocks noGrp="1"/>
          </p:cNvSpPr>
          <p:nvPr>
            <p:ph type="ftr" sz="quarter" idx="15"/>
          </p:nvPr>
        </p:nvSpPr>
        <p:spPr/>
        <p:txBody>
          <a:bodyPr/>
          <a:lstStyle/>
          <a:p>
            <a:r>
              <a:rPr lang="en-US"/>
              <a:t>© Teladoc Health, Inc. All rights reserved.</a:t>
            </a:r>
          </a:p>
        </p:txBody>
      </p:sp>
      <p:sp>
        <p:nvSpPr>
          <p:cNvPr id="18" name="Slide Number Placeholder 17">
            <a:extLst>
              <a:ext uri="{FF2B5EF4-FFF2-40B4-BE49-F238E27FC236}">
                <a16:creationId xmlns:a16="http://schemas.microsoft.com/office/drawing/2014/main" id="{19A0B1C0-71BC-C877-9EC3-E4547D024E82}"/>
              </a:ext>
            </a:extLst>
          </p:cNvPr>
          <p:cNvSpPr>
            <a:spLocks noGrp="1"/>
          </p:cNvSpPr>
          <p:nvPr>
            <p:ph type="sldNum" sz="quarter" idx="16"/>
          </p:nvPr>
        </p:nvSpPr>
        <p:spPr/>
        <p:txBody>
          <a:bodyPr/>
          <a:lstStyle/>
          <a:p>
            <a:fld id="{A82C3BC0-3EBF-3C4C-A3D8-795624EBC6AA}" type="slidenum">
              <a:rPr lang="en-US" smtClean="0"/>
              <a:pPr/>
              <a:t>‹#›</a:t>
            </a:fld>
            <a:endParaRPr lang="en-US"/>
          </a:p>
        </p:txBody>
      </p:sp>
    </p:spTree>
    <p:extLst>
      <p:ext uri="{BB962C8B-B14F-4D97-AF65-F5344CB8AC3E}">
        <p14:creationId xmlns:p14="http://schemas.microsoft.com/office/powerpoint/2010/main" val="778645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3_Title Slide">
    <p:bg>
      <p:bgPr>
        <a:solidFill>
          <a:schemeClr val="tx2"/>
        </a:solidFill>
        <a:effectLst/>
      </p:bgPr>
    </p:bg>
    <p:spTree>
      <p:nvGrpSpPr>
        <p:cNvPr id="1" name=""/>
        <p:cNvGrpSpPr/>
        <p:nvPr/>
      </p:nvGrpSpPr>
      <p:grpSpPr>
        <a:xfrm>
          <a:off x="0" y="0"/>
          <a:ext cx="0" cy="0"/>
          <a:chOff x="0" y="0"/>
          <a:chExt cx="0" cy="0"/>
        </a:xfrm>
      </p:grpSpPr>
      <p:sp>
        <p:nvSpPr>
          <p:cNvPr id="3" name="Title 26">
            <a:extLst>
              <a:ext uri="{FF2B5EF4-FFF2-40B4-BE49-F238E27FC236}">
                <a16:creationId xmlns:a16="http://schemas.microsoft.com/office/drawing/2014/main" id="{6F31BB54-0A39-4313-917A-8CF1EE22D330}"/>
              </a:ext>
            </a:extLst>
          </p:cNvPr>
          <p:cNvSpPr>
            <a:spLocks noGrp="1"/>
          </p:cNvSpPr>
          <p:nvPr>
            <p:ph type="title"/>
          </p:nvPr>
        </p:nvSpPr>
        <p:spPr>
          <a:xfrm>
            <a:off x="3878857" y="3544729"/>
            <a:ext cx="7946432" cy="492443"/>
          </a:xfrm>
        </p:spPr>
        <p:txBody>
          <a:bodyPr vert="horz" wrap="square" lIns="0" tIns="0" rIns="0" bIns="0" rtlCol="0" anchor="t" anchorCtr="0">
            <a:spAutoFit/>
          </a:bodyPr>
          <a:lstStyle>
            <a:lvl1pPr marL="0" indent="0" algn="l" defTabSz="612231" rtl="0" eaLnBrk="1" latinLnBrk="0" hangingPunct="1">
              <a:spcBef>
                <a:spcPts val="0"/>
              </a:spcBef>
              <a:buClr>
                <a:schemeClr val="tx2"/>
              </a:buClr>
              <a:buSzPct val="120000"/>
              <a:buFont typeface="Arial"/>
              <a:buNone/>
              <a:defRPr lang="en-US" sz="3200" kern="1200" spc="-107" baseline="0" dirty="0">
                <a:solidFill>
                  <a:schemeClr val="bg1"/>
                </a:solidFill>
                <a:latin typeface="+mj-lt"/>
                <a:ea typeface="+mn-ea"/>
                <a:cs typeface="+mn-cs"/>
              </a:defRPr>
            </a:lvl1pPr>
          </a:lstStyle>
          <a:p>
            <a:pPr marL="0" lvl="0" indent="0">
              <a:spcBef>
                <a:spcPts val="0"/>
              </a:spcBef>
              <a:buClr>
                <a:schemeClr val="tx2"/>
              </a:buClr>
              <a:buSzPct val="120000"/>
              <a:buFont typeface="Arial"/>
            </a:pPr>
            <a:r>
              <a:rPr lang="en-US"/>
              <a:t>Click to edit Master title style</a:t>
            </a:r>
          </a:p>
        </p:txBody>
      </p:sp>
      <p:sp>
        <p:nvSpPr>
          <p:cNvPr id="4" name="Text Placeholder 2">
            <a:extLst>
              <a:ext uri="{FF2B5EF4-FFF2-40B4-BE49-F238E27FC236}">
                <a16:creationId xmlns:a16="http://schemas.microsoft.com/office/drawing/2014/main" id="{4E04EEBD-26CF-4EAE-86C7-028BBFE09DEE}"/>
              </a:ext>
            </a:extLst>
          </p:cNvPr>
          <p:cNvSpPr>
            <a:spLocks noGrp="1"/>
          </p:cNvSpPr>
          <p:nvPr>
            <p:ph type="body" sz="quarter" idx="10" hasCustomPrompt="1"/>
          </p:nvPr>
        </p:nvSpPr>
        <p:spPr>
          <a:xfrm>
            <a:off x="3878856" y="4685102"/>
            <a:ext cx="7946433" cy="783447"/>
          </a:xfrm>
        </p:spPr>
        <p:txBody>
          <a:bodyPr/>
          <a:lstStyle>
            <a:lvl1pPr>
              <a:buNone/>
              <a:defRPr lang="en-US" sz="1800" kern="1200" dirty="0" smtClean="0">
                <a:solidFill>
                  <a:srgbClr val="11D2FF"/>
                </a:solidFill>
                <a:latin typeface="Century Gothic" panose="020B0502020202020204" pitchFamily="34" charset="0"/>
                <a:ea typeface="+mn-ea"/>
                <a:cs typeface="+mn-cs"/>
              </a:defRPr>
            </a:lvl1pPr>
            <a:lvl2pPr>
              <a:buNone/>
              <a:defRPr lang="en-US" sz="1800" kern="1200" dirty="0" smtClean="0">
                <a:solidFill>
                  <a:srgbClr val="11D2FF"/>
                </a:solidFill>
                <a:latin typeface="Century Gothic" panose="020B0502020202020204" pitchFamily="34" charset="0"/>
                <a:ea typeface="+mn-ea"/>
                <a:cs typeface="+mn-cs"/>
              </a:defRPr>
            </a:lvl2pPr>
            <a:lvl3pPr>
              <a:buNone/>
              <a:defRPr lang="en-US" sz="1800" kern="1200" dirty="0" smtClean="0">
                <a:solidFill>
                  <a:srgbClr val="11D2FF"/>
                </a:solidFill>
                <a:latin typeface="Century Gothic" panose="020B0502020202020204" pitchFamily="34" charset="0"/>
                <a:ea typeface="+mn-ea"/>
                <a:cs typeface="+mn-cs"/>
              </a:defRPr>
            </a:lvl3pPr>
            <a:lvl4pPr>
              <a:buNone/>
              <a:defRPr lang="en-US" sz="1800" kern="1200" dirty="0" smtClean="0">
                <a:solidFill>
                  <a:srgbClr val="11D2FF"/>
                </a:solidFill>
                <a:latin typeface="Century Gothic" panose="020B0502020202020204" pitchFamily="34" charset="0"/>
                <a:ea typeface="+mn-ea"/>
                <a:cs typeface="+mn-cs"/>
              </a:defRPr>
            </a:lvl4pPr>
            <a:lvl5pPr>
              <a:buNone/>
              <a:defRPr lang="en-US" sz="1800" kern="1200" dirty="0">
                <a:solidFill>
                  <a:srgbClr val="11D2FF"/>
                </a:solidFill>
                <a:latin typeface="Century Gothic" panose="020B0502020202020204" pitchFamily="34" charset="0"/>
                <a:ea typeface="+mn-ea"/>
                <a:cs typeface="+mn-cs"/>
              </a:defRPr>
            </a:lvl5pPr>
          </a:lstStyle>
          <a:p>
            <a:pPr lvl="0"/>
            <a:r>
              <a:rPr lang="en-US"/>
              <a:t>Presented to company</a:t>
            </a:r>
          </a:p>
          <a:p>
            <a:pPr lvl="0"/>
            <a:r>
              <a:rPr lang="en-US"/>
              <a:t>Month day, 2020</a:t>
            </a:r>
          </a:p>
        </p:txBody>
      </p:sp>
      <p:pic>
        <p:nvPicPr>
          <p:cNvPr id="5" name="Graphic 4">
            <a:extLst>
              <a:ext uri="{FF2B5EF4-FFF2-40B4-BE49-F238E27FC236}">
                <a16:creationId xmlns:a16="http://schemas.microsoft.com/office/drawing/2014/main" id="{BC65B5EE-4F8A-4A13-9D7B-F9F5A0F7F1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3878856" y="1147592"/>
            <a:ext cx="1255776" cy="409916"/>
          </a:xfrm>
          <a:prstGeom prst="rect">
            <a:avLst/>
          </a:prstGeom>
        </p:spPr>
      </p:pic>
      <p:pic>
        <p:nvPicPr>
          <p:cNvPr id="6" name="Picture 5">
            <a:extLst>
              <a:ext uri="{FF2B5EF4-FFF2-40B4-BE49-F238E27FC236}">
                <a16:creationId xmlns:a16="http://schemas.microsoft.com/office/drawing/2014/main" id="{747CBFAE-4C3E-49B1-9680-E16ECEE12AC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9064"/>
          <a:stretch/>
        </p:blipFill>
        <p:spPr>
          <a:xfrm>
            <a:off x="0" y="770795"/>
            <a:ext cx="3536322" cy="4859209"/>
          </a:xfrm>
          <a:prstGeom prst="rect">
            <a:avLst/>
          </a:prstGeom>
        </p:spPr>
      </p:pic>
    </p:spTree>
    <p:extLst>
      <p:ext uri="{BB962C8B-B14F-4D97-AF65-F5344CB8AC3E}">
        <p14:creationId xmlns:p14="http://schemas.microsoft.com/office/powerpoint/2010/main" val="962565741"/>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3F2266-9B3E-1145-96F7-5466A678D664}"/>
              </a:ext>
            </a:extLst>
          </p:cNvPr>
          <p:cNvSpPr>
            <a:spLocks noGrp="1"/>
          </p:cNvSpPr>
          <p:nvPr>
            <p:ph type="title" hasCustomPrompt="1"/>
          </p:nvPr>
        </p:nvSpPr>
        <p:spPr>
          <a:xfrm>
            <a:off x="496888" y="489252"/>
            <a:ext cx="9768341" cy="328304"/>
          </a:xfrm>
        </p:spPr>
        <p:txBody>
          <a:bodyPr/>
          <a:lstStyle/>
          <a:p>
            <a:r>
              <a:rPr lang="en-US"/>
              <a:t>Click to edit title style</a:t>
            </a:r>
          </a:p>
        </p:txBody>
      </p:sp>
      <p:sp>
        <p:nvSpPr>
          <p:cNvPr id="16" name="Text Placeholder 7">
            <a:extLst>
              <a:ext uri="{FF2B5EF4-FFF2-40B4-BE49-F238E27FC236}">
                <a16:creationId xmlns:a16="http://schemas.microsoft.com/office/drawing/2014/main" id="{327E6784-D1C6-264B-8792-DF748FF692B9}"/>
              </a:ext>
            </a:extLst>
          </p:cNvPr>
          <p:cNvSpPr>
            <a:spLocks noGrp="1"/>
          </p:cNvSpPr>
          <p:nvPr>
            <p:ph type="body" sz="quarter" idx="13" hasCustomPrompt="1"/>
          </p:nvPr>
        </p:nvSpPr>
        <p:spPr>
          <a:xfrm>
            <a:off x="496888" y="874621"/>
            <a:ext cx="9768341" cy="327025"/>
          </a:xfrm>
        </p:spPr>
        <p:txBody>
          <a:bodyPr/>
          <a:lstStyle>
            <a:lvl1pPr>
              <a:defRPr sz="1400" b="0" cap="all" baseline="0">
                <a:solidFill>
                  <a:schemeClr val="accent1"/>
                </a:solidFill>
              </a:defRPr>
            </a:lvl1pPr>
          </a:lstStyle>
          <a:p>
            <a:pPr lvl="0"/>
            <a:r>
              <a:rPr lang="en-US"/>
              <a:t>Click to edit text styles</a:t>
            </a:r>
          </a:p>
        </p:txBody>
      </p:sp>
      <p:grpSp>
        <p:nvGrpSpPr>
          <p:cNvPr id="5" name="Group 4">
            <a:extLst>
              <a:ext uri="{FF2B5EF4-FFF2-40B4-BE49-F238E27FC236}">
                <a16:creationId xmlns:a16="http://schemas.microsoft.com/office/drawing/2014/main" id="{FD74D6CF-E6A8-BB7D-026F-C60CF8E0A412}"/>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6" name="Straight Connector 5">
              <a:extLst>
                <a:ext uri="{FF2B5EF4-FFF2-40B4-BE49-F238E27FC236}">
                  <a16:creationId xmlns:a16="http://schemas.microsoft.com/office/drawing/2014/main" id="{9E10A8D8-B424-E2FF-04E7-80BC10A2CA53}"/>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F209C8-F353-2EA7-1288-DFB5EB22DB9E}"/>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3E3D2D2-911C-F813-D66B-BBD07EA35D1D}"/>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3536E72-4F51-5C59-5558-5C9C887015D3}"/>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E30DAAC-3DF4-122C-EDB7-215455E39E01}"/>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 name="Text Placeholder 2">
            <a:extLst>
              <a:ext uri="{FF2B5EF4-FFF2-40B4-BE49-F238E27FC236}">
                <a16:creationId xmlns:a16="http://schemas.microsoft.com/office/drawing/2014/main" id="{4790DA31-0041-6602-C560-FE335D14D6F4}"/>
              </a:ext>
            </a:extLst>
          </p:cNvPr>
          <p:cNvSpPr>
            <a:spLocks noGrp="1"/>
          </p:cNvSpPr>
          <p:nvPr>
            <p:ph type="body" sz="quarter" idx="17"/>
          </p:nvPr>
        </p:nvSpPr>
        <p:spPr>
          <a:xfrm>
            <a:off x="496888" y="1445866"/>
            <a:ext cx="9768340" cy="4349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Graphic 3">
            <a:extLst>
              <a:ext uri="{FF2B5EF4-FFF2-40B4-BE49-F238E27FC236}">
                <a16:creationId xmlns:a16="http://schemas.microsoft.com/office/drawing/2014/main" id="{C2DF2DCE-A371-3B41-674F-7401D22A43B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2375" y="6161241"/>
            <a:ext cx="1140079" cy="602868"/>
          </a:xfrm>
          <a:prstGeom prst="rect">
            <a:avLst/>
          </a:prstGeom>
        </p:spPr>
      </p:pic>
      <p:sp>
        <p:nvSpPr>
          <p:cNvPr id="17" name="Footer Placeholder 16">
            <a:extLst>
              <a:ext uri="{FF2B5EF4-FFF2-40B4-BE49-F238E27FC236}">
                <a16:creationId xmlns:a16="http://schemas.microsoft.com/office/drawing/2014/main" id="{956E2507-A2A8-51BD-9062-94DE400168EF}"/>
              </a:ext>
            </a:extLst>
          </p:cNvPr>
          <p:cNvSpPr>
            <a:spLocks noGrp="1"/>
          </p:cNvSpPr>
          <p:nvPr>
            <p:ph type="ftr" sz="quarter" idx="15"/>
          </p:nvPr>
        </p:nvSpPr>
        <p:spPr/>
        <p:txBody>
          <a:bodyPr/>
          <a:lstStyle/>
          <a:p>
            <a:r>
              <a:rPr lang="en-US"/>
              <a:t>© Teladoc Health, Inc. All rights reserved.</a:t>
            </a:r>
          </a:p>
        </p:txBody>
      </p:sp>
      <p:sp>
        <p:nvSpPr>
          <p:cNvPr id="18" name="Slide Number Placeholder 17">
            <a:extLst>
              <a:ext uri="{FF2B5EF4-FFF2-40B4-BE49-F238E27FC236}">
                <a16:creationId xmlns:a16="http://schemas.microsoft.com/office/drawing/2014/main" id="{AA19D1B4-8946-FEEB-1B8E-2605E7AB7341}"/>
              </a:ext>
            </a:extLst>
          </p:cNvPr>
          <p:cNvSpPr>
            <a:spLocks noGrp="1"/>
          </p:cNvSpPr>
          <p:nvPr>
            <p:ph type="sldNum" sz="quarter" idx="16"/>
          </p:nvPr>
        </p:nvSpPr>
        <p:spPr/>
        <p:txBody>
          <a:bodyPr/>
          <a:lstStyle/>
          <a:p>
            <a:fld id="{A82C3BC0-3EBF-3C4C-A3D8-795624EBC6AA}" type="slidenum">
              <a:rPr lang="en-US" smtClean="0"/>
              <a:pPr/>
              <a:t>‹#›</a:t>
            </a:fld>
            <a:endParaRPr lang="en-US"/>
          </a:p>
        </p:txBody>
      </p:sp>
    </p:spTree>
    <p:extLst>
      <p:ext uri="{BB962C8B-B14F-4D97-AF65-F5344CB8AC3E}">
        <p14:creationId xmlns:p14="http://schemas.microsoft.com/office/powerpoint/2010/main" val="3193488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 style</a:t>
            </a:r>
          </a:p>
        </p:txBody>
      </p:sp>
      <p:sp>
        <p:nvSpPr>
          <p:cNvPr id="3" name="Text Placeholder 2">
            <a:extLst>
              <a:ext uri="{FF2B5EF4-FFF2-40B4-BE49-F238E27FC236}">
                <a16:creationId xmlns:a16="http://schemas.microsoft.com/office/drawing/2014/main" id="{C721D803-9576-BB0D-3C18-4E4089C3106B}"/>
              </a:ext>
            </a:extLst>
          </p:cNvPr>
          <p:cNvSpPr>
            <a:spLocks noGrp="1"/>
          </p:cNvSpPr>
          <p:nvPr>
            <p:ph type="body" sz="quarter" idx="17"/>
          </p:nvPr>
        </p:nvSpPr>
        <p:spPr>
          <a:xfrm>
            <a:off x="496888" y="1445866"/>
            <a:ext cx="5009390" cy="4349958"/>
          </a:xfrm>
        </p:spPr>
        <p:txBody>
          <a:bodyPr/>
          <a:lstStyle>
            <a:lvl1pPr>
              <a:defRPr>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2">
            <a:extLst>
              <a:ext uri="{FF2B5EF4-FFF2-40B4-BE49-F238E27FC236}">
                <a16:creationId xmlns:a16="http://schemas.microsoft.com/office/drawing/2014/main" id="{C721D30B-7D48-AFE8-75B3-A1F8507E1C02}"/>
              </a:ext>
            </a:extLst>
          </p:cNvPr>
          <p:cNvSpPr>
            <a:spLocks noGrp="1"/>
          </p:cNvSpPr>
          <p:nvPr>
            <p:ph type="body" sz="quarter" idx="54"/>
          </p:nvPr>
        </p:nvSpPr>
        <p:spPr>
          <a:xfrm>
            <a:off x="6731513" y="1445866"/>
            <a:ext cx="5009390" cy="4349958"/>
          </a:xfrm>
        </p:spPr>
        <p:txBody>
          <a:bodyPr/>
          <a:lstStyle>
            <a:lvl1pPr>
              <a:defRPr>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a16="http://schemas.microsoft.com/office/drawing/2014/main" id="{5CAD1227-F06D-07DC-BD82-7597C18482F1}"/>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6" name="Straight Connector 5">
              <a:extLst>
                <a:ext uri="{FF2B5EF4-FFF2-40B4-BE49-F238E27FC236}">
                  <a16:creationId xmlns:a16="http://schemas.microsoft.com/office/drawing/2014/main" id="{5E053D3F-6B78-CD93-FBF8-2339242665C6}"/>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8550C7B-5890-26A1-B118-166FE1BD7B67}"/>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295FAF7-63CD-8CCE-8246-879F6FCB8DFD}"/>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AC8924-F46D-AE05-5D96-3978CC95915D}"/>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24FA3FB-1AD4-5682-5528-A92D3B7ED6E0}"/>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8" name="Graphic 7">
            <a:extLst>
              <a:ext uri="{FF2B5EF4-FFF2-40B4-BE49-F238E27FC236}">
                <a16:creationId xmlns:a16="http://schemas.microsoft.com/office/drawing/2014/main" id="{6922397A-1EE9-6DAB-D008-D1B6535FA9F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2375" y="6161241"/>
            <a:ext cx="1140079" cy="602868"/>
          </a:xfrm>
          <a:prstGeom prst="rect">
            <a:avLst/>
          </a:prstGeom>
        </p:spPr>
      </p:pic>
      <p:sp>
        <p:nvSpPr>
          <p:cNvPr id="17" name="Footer Placeholder 16">
            <a:extLst>
              <a:ext uri="{FF2B5EF4-FFF2-40B4-BE49-F238E27FC236}">
                <a16:creationId xmlns:a16="http://schemas.microsoft.com/office/drawing/2014/main" id="{35919024-0037-F289-343E-4094F149605E}"/>
              </a:ext>
            </a:extLst>
          </p:cNvPr>
          <p:cNvSpPr>
            <a:spLocks noGrp="1"/>
          </p:cNvSpPr>
          <p:nvPr>
            <p:ph type="ftr" sz="quarter" idx="15"/>
          </p:nvPr>
        </p:nvSpPr>
        <p:spPr/>
        <p:txBody>
          <a:bodyPr/>
          <a:lstStyle/>
          <a:p>
            <a:r>
              <a:rPr lang="en-US"/>
              <a:t>© Teladoc Health, Inc. All rights reserved.</a:t>
            </a:r>
          </a:p>
        </p:txBody>
      </p:sp>
      <p:sp>
        <p:nvSpPr>
          <p:cNvPr id="18" name="Slide Number Placeholder 17">
            <a:extLst>
              <a:ext uri="{FF2B5EF4-FFF2-40B4-BE49-F238E27FC236}">
                <a16:creationId xmlns:a16="http://schemas.microsoft.com/office/drawing/2014/main" id="{F219DD77-AF51-CD62-473E-58FFAD6A370B}"/>
              </a:ext>
            </a:extLst>
          </p:cNvPr>
          <p:cNvSpPr>
            <a:spLocks noGrp="1"/>
          </p:cNvSpPr>
          <p:nvPr>
            <p:ph type="sldNum" sz="quarter" idx="16"/>
          </p:nvPr>
        </p:nvSpPr>
        <p:spPr/>
        <p:txBody>
          <a:bodyPr/>
          <a:lstStyle/>
          <a:p>
            <a:fld id="{A82C3BC0-3EBF-3C4C-A3D8-795624EBC6AA}" type="slidenum">
              <a:rPr lang="en-US" smtClean="0"/>
              <a:pPr/>
              <a:t>‹#›</a:t>
            </a:fld>
            <a:endParaRPr lang="en-US"/>
          </a:p>
        </p:txBody>
      </p:sp>
    </p:spTree>
    <p:extLst>
      <p:ext uri="{BB962C8B-B14F-4D97-AF65-F5344CB8AC3E}">
        <p14:creationId xmlns:p14="http://schemas.microsoft.com/office/powerpoint/2010/main" val="2194191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 style</a:t>
            </a:r>
          </a:p>
        </p:txBody>
      </p:sp>
      <p:sp>
        <p:nvSpPr>
          <p:cNvPr id="9" name="Text Placeholder 7">
            <a:extLst>
              <a:ext uri="{FF2B5EF4-FFF2-40B4-BE49-F238E27FC236}">
                <a16:creationId xmlns:a16="http://schemas.microsoft.com/office/drawing/2014/main" id="{D9945EED-3B44-AA4B-B55E-1EC4EF808908}"/>
              </a:ext>
            </a:extLst>
          </p:cNvPr>
          <p:cNvSpPr>
            <a:spLocks noGrp="1"/>
          </p:cNvSpPr>
          <p:nvPr>
            <p:ph type="body" sz="quarter" idx="13" hasCustomPrompt="1"/>
          </p:nvPr>
        </p:nvSpPr>
        <p:spPr>
          <a:xfrm>
            <a:off x="496888" y="874621"/>
            <a:ext cx="9768341" cy="327025"/>
          </a:xfrm>
        </p:spPr>
        <p:txBody>
          <a:bodyPr/>
          <a:lstStyle>
            <a:lvl1pPr>
              <a:defRPr sz="1400" b="0" cap="all" baseline="0">
                <a:solidFill>
                  <a:schemeClr val="accent1"/>
                </a:solidFill>
              </a:defRPr>
            </a:lvl1pPr>
          </a:lstStyle>
          <a:p>
            <a:pPr lvl="0"/>
            <a:r>
              <a:rPr lang="en-US"/>
              <a:t>Click to edit text styles</a:t>
            </a:r>
          </a:p>
        </p:txBody>
      </p:sp>
      <p:grpSp>
        <p:nvGrpSpPr>
          <p:cNvPr id="5" name="Group 4">
            <a:extLst>
              <a:ext uri="{FF2B5EF4-FFF2-40B4-BE49-F238E27FC236}">
                <a16:creationId xmlns:a16="http://schemas.microsoft.com/office/drawing/2014/main" id="{5E553F00-D5A8-4302-E38C-8147148FDFAC}"/>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6" name="Straight Connector 5">
              <a:extLst>
                <a:ext uri="{FF2B5EF4-FFF2-40B4-BE49-F238E27FC236}">
                  <a16:creationId xmlns:a16="http://schemas.microsoft.com/office/drawing/2014/main" id="{77272BF9-2830-33A8-861C-348422F60953}"/>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68114BC-ACF4-7B92-4D8A-EC4E3A2AB6A4}"/>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3077710-C88B-4E0D-3F27-1DD98EF91422}"/>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45BD30-D0E3-CC4D-07BA-87CCDD18727E}"/>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8CDEAE2-CB1B-E39D-6A3C-5F3522E49C0B}"/>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3" name="Text Placeholder 2">
            <a:extLst>
              <a:ext uri="{FF2B5EF4-FFF2-40B4-BE49-F238E27FC236}">
                <a16:creationId xmlns:a16="http://schemas.microsoft.com/office/drawing/2014/main" id="{D1BC9593-32AA-2D41-991C-5756D827A01F}"/>
              </a:ext>
            </a:extLst>
          </p:cNvPr>
          <p:cNvSpPr>
            <a:spLocks noGrp="1"/>
          </p:cNvSpPr>
          <p:nvPr>
            <p:ph type="body" sz="quarter" idx="17"/>
          </p:nvPr>
        </p:nvSpPr>
        <p:spPr>
          <a:xfrm>
            <a:off x="496888" y="1445866"/>
            <a:ext cx="5009390" cy="4349958"/>
          </a:xfrm>
        </p:spPr>
        <p:txBody>
          <a:bodyPr/>
          <a:lstStyle>
            <a:lvl1pPr>
              <a:defRPr>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2">
            <a:extLst>
              <a:ext uri="{FF2B5EF4-FFF2-40B4-BE49-F238E27FC236}">
                <a16:creationId xmlns:a16="http://schemas.microsoft.com/office/drawing/2014/main" id="{99A474FE-BEAD-B3E5-AD2D-E8B8CC2D84FF}"/>
              </a:ext>
            </a:extLst>
          </p:cNvPr>
          <p:cNvSpPr>
            <a:spLocks noGrp="1"/>
          </p:cNvSpPr>
          <p:nvPr>
            <p:ph type="body" sz="quarter" idx="54"/>
          </p:nvPr>
        </p:nvSpPr>
        <p:spPr>
          <a:xfrm>
            <a:off x="6731513" y="1445866"/>
            <a:ext cx="5009390" cy="4349958"/>
          </a:xfrm>
        </p:spPr>
        <p:txBody>
          <a:bodyPr/>
          <a:lstStyle>
            <a:lvl1pPr>
              <a:defRPr>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D6444750-9160-7D6B-F48F-DB8074D8859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2375" y="6161241"/>
            <a:ext cx="1140079" cy="602868"/>
          </a:xfrm>
          <a:prstGeom prst="rect">
            <a:avLst/>
          </a:prstGeom>
        </p:spPr>
      </p:pic>
      <p:pic>
        <p:nvPicPr>
          <p:cNvPr id="16" name="Picture 15">
            <a:extLst>
              <a:ext uri="{FF2B5EF4-FFF2-40B4-BE49-F238E27FC236}">
                <a16:creationId xmlns:a16="http://schemas.microsoft.com/office/drawing/2014/main" id="{34984404-176D-4D44-A2FC-2B7C86230168}"/>
              </a:ext>
              <a:ext uri="{C183D7F6-B498-43B3-948B-1728B52AA6E4}">
                <adec:decorative xmlns:adec="http://schemas.microsoft.com/office/drawing/2017/decorative" val="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39241"/>
          <a:stretch/>
        </p:blipFill>
        <p:spPr>
          <a:xfrm>
            <a:off x="9158483" y="0"/>
            <a:ext cx="3033517" cy="1528715"/>
          </a:xfrm>
          <a:prstGeom prst="rect">
            <a:avLst/>
          </a:prstGeom>
        </p:spPr>
      </p:pic>
      <p:sp>
        <p:nvSpPr>
          <p:cNvPr id="18" name="Footer Placeholder 17">
            <a:extLst>
              <a:ext uri="{FF2B5EF4-FFF2-40B4-BE49-F238E27FC236}">
                <a16:creationId xmlns:a16="http://schemas.microsoft.com/office/drawing/2014/main" id="{498583FC-B0F5-6A30-A42B-7ED0E1EA47D2}"/>
              </a:ext>
            </a:extLst>
          </p:cNvPr>
          <p:cNvSpPr>
            <a:spLocks noGrp="1"/>
          </p:cNvSpPr>
          <p:nvPr>
            <p:ph type="ftr" sz="quarter" idx="16"/>
          </p:nvPr>
        </p:nvSpPr>
        <p:spPr/>
        <p:txBody>
          <a:bodyPr/>
          <a:lstStyle/>
          <a:p>
            <a:r>
              <a:rPr lang="en-US"/>
              <a:t>© Teladoc Health, Inc. All rights reserved.</a:t>
            </a:r>
          </a:p>
        </p:txBody>
      </p:sp>
      <p:sp>
        <p:nvSpPr>
          <p:cNvPr id="19" name="Slide Number Placeholder 18">
            <a:extLst>
              <a:ext uri="{FF2B5EF4-FFF2-40B4-BE49-F238E27FC236}">
                <a16:creationId xmlns:a16="http://schemas.microsoft.com/office/drawing/2014/main" id="{81BA4FF9-6115-5DA5-6C70-D76C6A569EB2}"/>
              </a:ext>
            </a:extLst>
          </p:cNvPr>
          <p:cNvSpPr>
            <a:spLocks noGrp="1"/>
          </p:cNvSpPr>
          <p:nvPr>
            <p:ph type="sldNum" sz="quarter" idx="17"/>
          </p:nvPr>
        </p:nvSpPr>
        <p:spPr/>
        <p:txBody>
          <a:bodyPr/>
          <a:lstStyle/>
          <a:p>
            <a:fld id="{A82C3BC0-3EBF-3C4C-A3D8-795624EBC6AA}" type="slidenum">
              <a:rPr lang="en-US" smtClean="0"/>
              <a:pPr/>
              <a:t>‹#›</a:t>
            </a:fld>
            <a:endParaRPr lang="en-US"/>
          </a:p>
        </p:txBody>
      </p:sp>
    </p:spTree>
    <p:extLst>
      <p:ext uri="{BB962C8B-B14F-4D97-AF65-F5344CB8AC3E}">
        <p14:creationId xmlns:p14="http://schemas.microsoft.com/office/powerpoint/2010/main" val="3381901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Head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 style</a:t>
            </a:r>
          </a:p>
        </p:txBody>
      </p:sp>
      <p:grpSp>
        <p:nvGrpSpPr>
          <p:cNvPr id="3" name="Group 2">
            <a:extLst>
              <a:ext uri="{FF2B5EF4-FFF2-40B4-BE49-F238E27FC236}">
                <a16:creationId xmlns:a16="http://schemas.microsoft.com/office/drawing/2014/main" id="{9278786C-DC98-9EA4-BC9B-51228CD07D63}"/>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4" name="Straight Connector 3">
              <a:extLst>
                <a:ext uri="{FF2B5EF4-FFF2-40B4-BE49-F238E27FC236}">
                  <a16:creationId xmlns:a16="http://schemas.microsoft.com/office/drawing/2014/main" id="{D9196A0D-BF73-4C21-5630-28E674D6F70D}"/>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96DA621-63BB-46D5-9937-5DE0FECA31AA}"/>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8455D57-9663-751C-1A14-E1F238B7BE59}"/>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82FE643-DA16-934E-7DD8-72845827F467}"/>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FAA8B51-80A9-9B07-7106-220DA74623DC}"/>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12" name="Graphic 11">
            <a:extLst>
              <a:ext uri="{FF2B5EF4-FFF2-40B4-BE49-F238E27FC236}">
                <a16:creationId xmlns:a16="http://schemas.microsoft.com/office/drawing/2014/main" id="{4B09A7A6-857D-3E0A-D647-21572B8F39D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2375" y="6161241"/>
            <a:ext cx="1140079" cy="602868"/>
          </a:xfrm>
          <a:prstGeom prst="rect">
            <a:avLst/>
          </a:prstGeom>
        </p:spPr>
      </p:pic>
      <p:sp>
        <p:nvSpPr>
          <p:cNvPr id="7" name="Footer Placeholder 6">
            <a:extLst>
              <a:ext uri="{FF2B5EF4-FFF2-40B4-BE49-F238E27FC236}">
                <a16:creationId xmlns:a16="http://schemas.microsoft.com/office/drawing/2014/main" id="{7A58253D-D594-9BF3-6CC3-E5B7E02989FD}"/>
              </a:ext>
            </a:extLst>
          </p:cNvPr>
          <p:cNvSpPr>
            <a:spLocks noGrp="1"/>
          </p:cNvSpPr>
          <p:nvPr>
            <p:ph type="ftr" sz="quarter" idx="11"/>
          </p:nvPr>
        </p:nvSpPr>
        <p:spPr/>
        <p:txBody>
          <a:bodyPr/>
          <a:lstStyle/>
          <a:p>
            <a:r>
              <a:rPr lang="en-US"/>
              <a:t>© Teladoc Health, Inc. All rights reserved.</a:t>
            </a:r>
          </a:p>
        </p:txBody>
      </p:sp>
      <p:sp>
        <p:nvSpPr>
          <p:cNvPr id="8" name="Slide Number Placeholder 7">
            <a:extLst>
              <a:ext uri="{FF2B5EF4-FFF2-40B4-BE49-F238E27FC236}">
                <a16:creationId xmlns:a16="http://schemas.microsoft.com/office/drawing/2014/main" id="{055802CB-1E1D-CFC9-2E83-F69CCE086A38}"/>
              </a:ext>
            </a:extLst>
          </p:cNvPr>
          <p:cNvSpPr>
            <a:spLocks noGrp="1"/>
          </p:cNvSpPr>
          <p:nvPr>
            <p:ph type="sldNum" sz="quarter" idx="12"/>
          </p:nvPr>
        </p:nvSpPr>
        <p:spPr/>
        <p:txBody>
          <a:bodyPr/>
          <a:lstStyle/>
          <a:p>
            <a:fld id="{A82C3BC0-3EBF-3C4C-A3D8-795624EBC6AA}" type="slidenum">
              <a:rPr lang="en-US" smtClean="0"/>
              <a:pPr/>
              <a:t>‹#›</a:t>
            </a:fld>
            <a:endParaRPr lang="en-US"/>
          </a:p>
        </p:txBody>
      </p:sp>
    </p:spTree>
    <p:extLst>
      <p:ext uri="{BB962C8B-B14F-4D97-AF65-F5344CB8AC3E}">
        <p14:creationId xmlns:p14="http://schemas.microsoft.com/office/powerpoint/2010/main" val="484891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79219FD3-851E-A0D2-2FCB-5419EEF899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8726" y="389807"/>
            <a:ext cx="1803448" cy="953655"/>
          </a:xfrm>
          <a:prstGeom prst="rect">
            <a:avLst/>
          </a:prstGeom>
        </p:spPr>
      </p:pic>
      <p:sp>
        <p:nvSpPr>
          <p:cNvPr id="2" name="Title 1"/>
          <p:cNvSpPr>
            <a:spLocks noGrp="1"/>
          </p:cNvSpPr>
          <p:nvPr>
            <p:ph type="ctrTitle" hasCustomPrompt="1"/>
          </p:nvPr>
        </p:nvSpPr>
        <p:spPr>
          <a:xfrm>
            <a:off x="496888" y="2872016"/>
            <a:ext cx="4303712" cy="2387600"/>
          </a:xfrm>
        </p:spPr>
        <p:txBody>
          <a:bodyPr anchor="b" anchorCtr="0"/>
          <a:lstStyle>
            <a:lvl1pPr algn="l">
              <a:defRPr sz="4000">
                <a:solidFill>
                  <a:schemeClr val="accent1"/>
                </a:solidFill>
              </a:defRPr>
            </a:lvl1pPr>
          </a:lstStyle>
          <a:p>
            <a:r>
              <a:rPr lang="en-US"/>
              <a:t>Click to add template title</a:t>
            </a:r>
          </a:p>
        </p:txBody>
      </p:sp>
      <p:sp>
        <p:nvSpPr>
          <p:cNvPr id="8" name="Picture Placeholder 7">
            <a:extLst>
              <a:ext uri="{FF2B5EF4-FFF2-40B4-BE49-F238E27FC236}">
                <a16:creationId xmlns:a16="http://schemas.microsoft.com/office/drawing/2014/main" id="{E929647E-83E8-2399-9574-D0881F53FD7B}"/>
              </a:ext>
              <a:ext uri="{C183D7F6-B498-43B3-948B-1728B52AA6E4}">
                <adec:decorative xmlns:adec="http://schemas.microsoft.com/office/drawing/2017/decorative" val="1"/>
              </a:ext>
            </a:extLst>
          </p:cNvPr>
          <p:cNvSpPr>
            <a:spLocks noGrp="1"/>
          </p:cNvSpPr>
          <p:nvPr>
            <p:ph type="pic" sz="quarter" idx="13" hasCustomPrompt="1"/>
          </p:nvPr>
        </p:nvSpPr>
        <p:spPr>
          <a:xfrm>
            <a:off x="5443958" y="0"/>
            <a:ext cx="6748042" cy="6858000"/>
          </a:xfrm>
          <a:custGeom>
            <a:avLst/>
            <a:gdLst>
              <a:gd name="connsiteX0" fmla="*/ 3420289 w 6748042"/>
              <a:gd name="connsiteY0" fmla="*/ 0 h 6858000"/>
              <a:gd name="connsiteX1" fmla="*/ 6730862 w 6748042"/>
              <a:gd name="connsiteY1" fmla="*/ 2989333 h 6858000"/>
              <a:gd name="connsiteX2" fmla="*/ 6748042 w 6748042"/>
              <a:gd name="connsiteY2" fmla="*/ 3329757 h 6858000"/>
              <a:gd name="connsiteX3" fmla="*/ 6748042 w 6748042"/>
              <a:gd name="connsiteY3" fmla="*/ 3329848 h 6858000"/>
              <a:gd name="connsiteX4" fmla="*/ 6746491 w 6748042"/>
              <a:gd name="connsiteY4" fmla="*/ 3428999 h 6858000"/>
              <a:gd name="connsiteX5" fmla="*/ 6748042 w 6748042"/>
              <a:gd name="connsiteY5" fmla="*/ 3428999 h 6858000"/>
              <a:gd name="connsiteX6" fmla="*/ 6748042 w 6748042"/>
              <a:gd name="connsiteY6" fmla="*/ 6857742 h 6858000"/>
              <a:gd name="connsiteX7" fmla="*/ 6733820 w 6748042"/>
              <a:gd name="connsiteY7" fmla="*/ 6858000 h 6858000"/>
              <a:gd name="connsiteX8" fmla="*/ 3406066 w 6748042"/>
              <a:gd name="connsiteY8" fmla="*/ 3528223 h 6858000"/>
              <a:gd name="connsiteX9" fmla="*/ 3407618 w 6748042"/>
              <a:gd name="connsiteY9" fmla="*/ 3429001 h 6858000"/>
              <a:gd name="connsiteX10" fmla="*/ 3406068 w 6748042"/>
              <a:gd name="connsiteY10" fmla="*/ 3429001 h 6858000"/>
              <a:gd name="connsiteX11" fmla="*/ 3406068 w 6748042"/>
              <a:gd name="connsiteY11" fmla="*/ 3440101 h 6858000"/>
              <a:gd name="connsiteX12" fmla="*/ 1877058 w 6748042"/>
              <a:gd name="connsiteY12" fmla="*/ 5139489 h 6858000"/>
              <a:gd name="connsiteX13" fmla="*/ 1703045 w 6748042"/>
              <a:gd name="connsiteY13" fmla="*/ 5148314 h 6858000"/>
              <a:gd name="connsiteX14" fmla="*/ 1877145 w 6748042"/>
              <a:gd name="connsiteY14" fmla="*/ 5157140 h 6858000"/>
              <a:gd name="connsiteX15" fmla="*/ 3406068 w 6748042"/>
              <a:gd name="connsiteY15" fmla="*/ 6858000 h 6858000"/>
              <a:gd name="connsiteX16" fmla="*/ 0 w 6748042"/>
              <a:gd name="connsiteY16" fmla="*/ 6858000 h 6858000"/>
              <a:gd name="connsiteX17" fmla="*/ 1528902 w 6748042"/>
              <a:gd name="connsiteY17" fmla="*/ 5157140 h 6858000"/>
              <a:gd name="connsiteX18" fmla="*/ 1703025 w 6748042"/>
              <a:gd name="connsiteY18" fmla="*/ 5148314 h 6858000"/>
              <a:gd name="connsiteX19" fmla="*/ 1529012 w 6748042"/>
              <a:gd name="connsiteY19" fmla="*/ 5139489 h 6858000"/>
              <a:gd name="connsiteX20" fmla="*/ 0 w 6748042"/>
              <a:gd name="connsiteY20" fmla="*/ 3440101 h 6858000"/>
              <a:gd name="connsiteX21" fmla="*/ 0 w 6748042"/>
              <a:gd name="connsiteY21" fmla="*/ 3308495 h 6858000"/>
              <a:gd name="connsiteX22" fmla="*/ 3296088 w 6748042"/>
              <a:gd name="connsiteY22" fmla="*/ 2515 h 6858000"/>
              <a:gd name="connsiteX23" fmla="*/ 3406067 w 6748042"/>
              <a:gd name="connsiteY23" fmla="*/ 2515 h 6858000"/>
              <a:gd name="connsiteX24" fmla="*/ 3406067 w 6748042"/>
              <a:gd name="connsiteY24" fmla="*/ 259 h 6858000"/>
              <a:gd name="connsiteX25" fmla="*/ 3420289 w 6748042"/>
              <a:gd name="connsiteY2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48042" h="6858000">
                <a:moveTo>
                  <a:pt x="3420289" y="0"/>
                </a:moveTo>
                <a:cubicBezTo>
                  <a:pt x="5143259" y="0"/>
                  <a:pt x="6560444" y="1310296"/>
                  <a:pt x="6730862" y="2989333"/>
                </a:cubicBezTo>
                <a:lnTo>
                  <a:pt x="6748042" y="3329757"/>
                </a:lnTo>
                <a:lnTo>
                  <a:pt x="6748042" y="3329848"/>
                </a:lnTo>
                <a:lnTo>
                  <a:pt x="6746491" y="3428999"/>
                </a:lnTo>
                <a:lnTo>
                  <a:pt x="6748042" y="3428999"/>
                </a:lnTo>
                <a:lnTo>
                  <a:pt x="6748042" y="6857742"/>
                </a:lnTo>
                <a:cubicBezTo>
                  <a:pt x="6743258" y="6857742"/>
                  <a:pt x="6738604" y="6858000"/>
                  <a:pt x="6733820" y="6858000"/>
                </a:cubicBezTo>
                <a:cubicBezTo>
                  <a:pt x="4895986" y="6858000"/>
                  <a:pt x="3406066" y="5367175"/>
                  <a:pt x="3406066" y="3528223"/>
                </a:cubicBezTo>
                <a:lnTo>
                  <a:pt x="3407618" y="3429001"/>
                </a:lnTo>
                <a:lnTo>
                  <a:pt x="3406068" y="3429001"/>
                </a:lnTo>
                <a:lnTo>
                  <a:pt x="3406068" y="3440101"/>
                </a:lnTo>
                <a:cubicBezTo>
                  <a:pt x="3406068" y="4323974"/>
                  <a:pt x="2735379" y="5051945"/>
                  <a:pt x="1877058" y="5139489"/>
                </a:cubicBezTo>
                <a:lnTo>
                  <a:pt x="1703045" y="5148314"/>
                </a:lnTo>
                <a:lnTo>
                  <a:pt x="1877145" y="5157140"/>
                </a:lnTo>
                <a:cubicBezTo>
                  <a:pt x="2735845" y="5244689"/>
                  <a:pt x="3406068" y="5972741"/>
                  <a:pt x="3406068" y="6858000"/>
                </a:cubicBezTo>
                <a:lnTo>
                  <a:pt x="0" y="6858000"/>
                </a:lnTo>
                <a:cubicBezTo>
                  <a:pt x="0" y="5972741"/>
                  <a:pt x="670106" y="5244689"/>
                  <a:pt x="1528902" y="5157140"/>
                </a:cubicBezTo>
                <a:lnTo>
                  <a:pt x="1703025" y="5148314"/>
                </a:lnTo>
                <a:lnTo>
                  <a:pt x="1529012" y="5139489"/>
                </a:lnTo>
                <a:cubicBezTo>
                  <a:pt x="670689" y="5051945"/>
                  <a:pt x="0" y="4323974"/>
                  <a:pt x="0" y="3440101"/>
                </a:cubicBezTo>
                <a:lnTo>
                  <a:pt x="0" y="3308495"/>
                </a:lnTo>
                <a:cubicBezTo>
                  <a:pt x="0" y="1483846"/>
                  <a:pt x="1476971" y="2515"/>
                  <a:pt x="3296088" y="2515"/>
                </a:cubicBezTo>
                <a:lnTo>
                  <a:pt x="3406067" y="2515"/>
                </a:lnTo>
                <a:lnTo>
                  <a:pt x="3406067" y="259"/>
                </a:lnTo>
                <a:cubicBezTo>
                  <a:pt x="3410851" y="259"/>
                  <a:pt x="3415505" y="0"/>
                  <a:pt x="3420289" y="0"/>
                </a:cubicBezTo>
                <a:close/>
              </a:path>
            </a:pathLst>
          </a:custGeom>
          <a:solidFill>
            <a:schemeClr val="bg1">
              <a:lumMod val="95000"/>
            </a:schemeClr>
          </a:solidFill>
        </p:spPr>
        <p:txBody>
          <a:bodyPr wrap="square" bIns="1554480" anchor="ctr" anchorCtr="0">
            <a:noAutofit/>
          </a:bodyPr>
          <a:lstStyle>
            <a:lvl1pPr algn="ctr">
              <a:defRPr sz="1400">
                <a:solidFill>
                  <a:schemeClr val="tx1"/>
                </a:solidFill>
              </a:defRPr>
            </a:lvl1pPr>
          </a:lstStyle>
          <a:p>
            <a:r>
              <a:rPr lang="en-US"/>
              <a:t>Drag and drop photo</a:t>
            </a:r>
          </a:p>
        </p:txBody>
      </p:sp>
      <p:sp>
        <p:nvSpPr>
          <p:cNvPr id="3" name="Subtitle 2"/>
          <p:cNvSpPr>
            <a:spLocks noGrp="1"/>
          </p:cNvSpPr>
          <p:nvPr>
            <p:ph type="subTitle" idx="1" hasCustomPrompt="1"/>
          </p:nvPr>
        </p:nvSpPr>
        <p:spPr>
          <a:xfrm>
            <a:off x="496888" y="5311500"/>
            <a:ext cx="4303712" cy="277285"/>
          </a:xfrm>
        </p:spPr>
        <p:txBody>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
        <p:nvSpPr>
          <p:cNvPr id="4" name="Date Placeholder 3"/>
          <p:cNvSpPr>
            <a:spLocks noGrp="1"/>
          </p:cNvSpPr>
          <p:nvPr>
            <p:ph type="dt" sz="half" idx="10"/>
          </p:nvPr>
        </p:nvSpPr>
        <p:spPr>
          <a:xfrm>
            <a:off x="496888" y="5848506"/>
            <a:ext cx="4303712" cy="365125"/>
          </a:xfrm>
          <a:prstGeom prst="rect">
            <a:avLst/>
          </a:prstGeom>
        </p:spPr>
        <p:txBody>
          <a:bodyPr lIns="0" tIns="0" rIns="0" bIns="0"/>
          <a:lstStyle>
            <a:lvl1pPr algn="l">
              <a:defRPr sz="1200" b="0" i="0">
                <a:solidFill>
                  <a:schemeClr val="tx1"/>
                </a:solidFill>
                <a:latin typeface="Century Gothic" panose="020B0502020202020204" pitchFamily="34" charset="0"/>
              </a:defRPr>
            </a:lvl1pPr>
          </a:lstStyle>
          <a:p>
            <a:fld id="{BFFB7FF8-9E0A-5E45-8EED-F4BB7A986D40}" type="datetime2">
              <a:rPr lang="en-US" smtClean="0"/>
              <a:pPr/>
              <a:t>Monday, June 12, 2023</a:t>
            </a:fld>
            <a:endParaRPr lang="en-US"/>
          </a:p>
        </p:txBody>
      </p:sp>
      <p:pic>
        <p:nvPicPr>
          <p:cNvPr id="5" name="Picture 4">
            <a:extLst>
              <a:ext uri="{FF2B5EF4-FFF2-40B4-BE49-F238E27FC236}">
                <a16:creationId xmlns:a16="http://schemas.microsoft.com/office/drawing/2014/main" id="{888345BE-0AB8-B55E-5E07-C229D25A19C4}"/>
              </a:ext>
            </a:extLst>
          </p:cNvPr>
          <p:cNvPicPr>
            <a:picLocks noChangeAspect="1"/>
          </p:cNvPicPr>
          <p:nvPr userDrawn="1"/>
        </p:nvPicPr>
        <p:blipFill>
          <a:blip r:embed="rId4"/>
          <a:srcRect/>
          <a:stretch/>
        </p:blipFill>
        <p:spPr>
          <a:xfrm>
            <a:off x="2247899" y="566757"/>
            <a:ext cx="1495424" cy="581554"/>
          </a:xfrm>
          <a:prstGeom prst="rect">
            <a:avLst/>
          </a:prstGeom>
        </p:spPr>
      </p:pic>
      <p:cxnSp>
        <p:nvCxnSpPr>
          <p:cNvPr id="6" name="Straight Connector 5">
            <a:extLst>
              <a:ext uri="{FF2B5EF4-FFF2-40B4-BE49-F238E27FC236}">
                <a16:creationId xmlns:a16="http://schemas.microsoft.com/office/drawing/2014/main" id="{37ADE2D3-E35D-618B-5A79-F0949089E357}"/>
              </a:ext>
            </a:extLst>
          </p:cNvPr>
          <p:cNvCxnSpPr>
            <a:cxnSpLocks/>
          </p:cNvCxnSpPr>
          <p:nvPr userDrawn="1"/>
        </p:nvCxnSpPr>
        <p:spPr>
          <a:xfrm>
            <a:off x="2075357" y="648578"/>
            <a:ext cx="0" cy="440447"/>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413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5">
    <p:bg>
      <p:bgPr>
        <a:solidFill>
          <a:schemeClr val="bg1"/>
        </a:solidFill>
        <a:effectLst/>
      </p:bgPr>
    </p:bg>
    <p:spTree>
      <p:nvGrpSpPr>
        <p:cNvPr id="1" name=""/>
        <p:cNvGrpSpPr/>
        <p:nvPr/>
      </p:nvGrpSpPr>
      <p:grpSpPr>
        <a:xfrm>
          <a:off x="0" y="0"/>
          <a:ext cx="0" cy="0"/>
          <a:chOff x="0" y="0"/>
          <a:chExt cx="0" cy="0"/>
        </a:xfrm>
      </p:grpSpPr>
      <p:grpSp>
        <p:nvGrpSpPr>
          <p:cNvPr id="6" name="Graphic 3">
            <a:extLst>
              <a:ext uri="{FF2B5EF4-FFF2-40B4-BE49-F238E27FC236}">
                <a16:creationId xmlns:a16="http://schemas.microsoft.com/office/drawing/2014/main" id="{A14C3892-0567-57BA-450D-930B699D6D65}"/>
              </a:ext>
              <a:ext uri="{C183D7F6-B498-43B3-948B-1728B52AA6E4}">
                <adec:decorative xmlns:adec="http://schemas.microsoft.com/office/drawing/2017/decorative" val="1"/>
              </a:ext>
            </a:extLst>
          </p:cNvPr>
          <p:cNvGrpSpPr/>
          <p:nvPr userDrawn="1"/>
        </p:nvGrpSpPr>
        <p:grpSpPr>
          <a:xfrm>
            <a:off x="6155308" y="2882853"/>
            <a:ext cx="6035150" cy="3978322"/>
            <a:chOff x="535607" y="642260"/>
            <a:chExt cx="666865" cy="439592"/>
          </a:xfrm>
        </p:grpSpPr>
        <p:sp>
          <p:nvSpPr>
            <p:cNvPr id="7" name="Freeform 6">
              <a:extLst>
                <a:ext uri="{FF2B5EF4-FFF2-40B4-BE49-F238E27FC236}">
                  <a16:creationId xmlns:a16="http://schemas.microsoft.com/office/drawing/2014/main" id="{86B845BC-3BFF-1DF9-A334-8EA20BC9F940}"/>
                </a:ext>
              </a:extLst>
            </p:cNvPr>
            <p:cNvSpPr/>
            <p:nvPr/>
          </p:nvSpPr>
          <p:spPr>
            <a:xfrm>
              <a:off x="980609" y="859726"/>
              <a:ext cx="221863" cy="221977"/>
            </a:xfrm>
            <a:custGeom>
              <a:avLst/>
              <a:gdLst>
                <a:gd name="connsiteX0" fmla="*/ 110953 w 221863"/>
                <a:gd name="connsiteY0" fmla="*/ 0 h 221977"/>
                <a:gd name="connsiteX1" fmla="*/ 85 w 221863"/>
                <a:gd name="connsiteY1" fmla="*/ 107988 h 221977"/>
                <a:gd name="connsiteX2" fmla="*/ 0 w 221863"/>
                <a:gd name="connsiteY2" fmla="*/ 107988 h 221977"/>
                <a:gd name="connsiteX3" fmla="*/ 0 w 221863"/>
                <a:gd name="connsiteY3" fmla="*/ 221977 h 221977"/>
                <a:gd name="connsiteX4" fmla="*/ 110932 w 221863"/>
                <a:gd name="connsiteY4" fmla="*/ 221977 h 221977"/>
                <a:gd name="connsiteX5" fmla="*/ 221863 w 221863"/>
                <a:gd name="connsiteY5" fmla="*/ 110989 h 221977"/>
                <a:gd name="connsiteX6" fmla="*/ 110932 w 221863"/>
                <a:gd name="connsiteY6" fmla="*/ 0 h 22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863" h="221977">
                  <a:moveTo>
                    <a:pt x="110953" y="0"/>
                  </a:moveTo>
                  <a:cubicBezTo>
                    <a:pt x="50681" y="0"/>
                    <a:pt x="1680" y="48089"/>
                    <a:pt x="85" y="107988"/>
                  </a:cubicBezTo>
                  <a:lnTo>
                    <a:pt x="0" y="107988"/>
                  </a:lnTo>
                  <a:lnTo>
                    <a:pt x="0" y="221977"/>
                  </a:lnTo>
                  <a:lnTo>
                    <a:pt x="110932" y="221977"/>
                  </a:lnTo>
                  <a:cubicBezTo>
                    <a:pt x="172203" y="221977"/>
                    <a:pt x="221863" y="172292"/>
                    <a:pt x="221863" y="110989"/>
                  </a:cubicBezTo>
                  <a:cubicBezTo>
                    <a:pt x="221863" y="49685"/>
                    <a:pt x="172203" y="0"/>
                    <a:pt x="110932" y="0"/>
                  </a:cubicBezTo>
                </a:path>
              </a:pathLst>
            </a:custGeom>
            <a:solidFill>
              <a:srgbClr val="C60FB4"/>
            </a:solidFill>
            <a:ln w="2123"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71E87377-EDFF-99FE-B880-360FDAE4E9E0}"/>
                </a:ext>
              </a:extLst>
            </p:cNvPr>
            <p:cNvSpPr/>
            <p:nvPr/>
          </p:nvSpPr>
          <p:spPr>
            <a:xfrm>
              <a:off x="981438" y="642260"/>
              <a:ext cx="212143" cy="217657"/>
            </a:xfrm>
            <a:custGeom>
              <a:avLst/>
              <a:gdLst>
                <a:gd name="connsiteX0" fmla="*/ 212144 w 212143"/>
                <a:gd name="connsiteY0" fmla="*/ 211359 h 217657"/>
                <a:gd name="connsiteX1" fmla="*/ 212037 w 212143"/>
                <a:gd name="connsiteY1" fmla="*/ 217658 h 217657"/>
                <a:gd name="connsiteX2" fmla="*/ 0 w 212143"/>
                <a:gd name="connsiteY2" fmla="*/ 217658 h 217657"/>
                <a:gd name="connsiteX3" fmla="*/ 0 w 212143"/>
                <a:gd name="connsiteY3" fmla="*/ 0 h 217657"/>
                <a:gd name="connsiteX4" fmla="*/ 893 w 212143"/>
                <a:gd name="connsiteY4" fmla="*/ 0 h 217657"/>
                <a:gd name="connsiteX5" fmla="*/ 212144 w 212143"/>
                <a:gd name="connsiteY5" fmla="*/ 211359 h 21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143" h="217657">
                  <a:moveTo>
                    <a:pt x="212144" y="211359"/>
                  </a:moveTo>
                  <a:cubicBezTo>
                    <a:pt x="212144" y="213466"/>
                    <a:pt x="212101" y="215573"/>
                    <a:pt x="212037" y="217658"/>
                  </a:cubicBezTo>
                  <a:lnTo>
                    <a:pt x="0" y="217658"/>
                  </a:lnTo>
                  <a:lnTo>
                    <a:pt x="0" y="0"/>
                  </a:lnTo>
                  <a:cubicBezTo>
                    <a:pt x="298" y="0"/>
                    <a:pt x="595" y="0"/>
                    <a:pt x="893" y="0"/>
                  </a:cubicBezTo>
                  <a:cubicBezTo>
                    <a:pt x="117567" y="0"/>
                    <a:pt x="212144" y="94626"/>
                    <a:pt x="212144" y="211359"/>
                  </a:cubicBezTo>
                </a:path>
              </a:pathLst>
            </a:custGeom>
            <a:solidFill>
              <a:srgbClr val="00B2E3"/>
            </a:solidFill>
            <a:ln w="2123"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2C2A5CE5-CE5C-1970-BDE4-11F24A32F428}"/>
                </a:ext>
              </a:extLst>
            </p:cNvPr>
            <p:cNvSpPr/>
            <p:nvPr/>
          </p:nvSpPr>
          <p:spPr>
            <a:xfrm>
              <a:off x="535874" y="642835"/>
              <a:ext cx="443671" cy="326334"/>
            </a:xfrm>
            <a:custGeom>
              <a:avLst/>
              <a:gdLst>
                <a:gd name="connsiteX0" fmla="*/ 3178 w 443671"/>
                <a:gd name="connsiteY0" fmla="*/ 189484 h 326334"/>
                <a:gd name="connsiteX1" fmla="*/ 229422 w 443671"/>
                <a:gd name="connsiteY1" fmla="*/ 105 h 326334"/>
                <a:gd name="connsiteX2" fmla="*/ 443672 w 443671"/>
                <a:gd name="connsiteY2" fmla="*/ 202783 h 326334"/>
                <a:gd name="connsiteX3" fmla="*/ 337228 w 443671"/>
                <a:gd name="connsiteY3" fmla="*/ 116711 h 326334"/>
                <a:gd name="connsiteX4" fmla="*/ 220915 w 443671"/>
                <a:gd name="connsiteY4" fmla="*/ 220997 h 326334"/>
                <a:gd name="connsiteX5" fmla="*/ 220809 w 443671"/>
                <a:gd name="connsiteY5" fmla="*/ 220997 h 326334"/>
                <a:gd name="connsiteX6" fmla="*/ 107113 w 443671"/>
                <a:gd name="connsiteY6" fmla="*/ 326283 h 326334"/>
                <a:gd name="connsiteX7" fmla="*/ 52 w 443671"/>
                <a:gd name="connsiteY7" fmla="*/ 212443 h 326334"/>
                <a:gd name="connsiteX8" fmla="*/ 3178 w 443671"/>
                <a:gd name="connsiteY8" fmla="*/ 189484 h 32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671" h="326334">
                  <a:moveTo>
                    <a:pt x="3178" y="189484"/>
                  </a:moveTo>
                  <a:cubicBezTo>
                    <a:pt x="19320" y="79474"/>
                    <a:pt x="115662" y="-3363"/>
                    <a:pt x="229422" y="105"/>
                  </a:cubicBezTo>
                  <a:cubicBezTo>
                    <a:pt x="343140" y="3573"/>
                    <a:pt x="434208" y="92071"/>
                    <a:pt x="443672" y="202783"/>
                  </a:cubicBezTo>
                  <a:cubicBezTo>
                    <a:pt x="431826" y="154651"/>
                    <a:pt x="389163" y="118307"/>
                    <a:pt x="337228" y="116711"/>
                  </a:cubicBezTo>
                  <a:cubicBezTo>
                    <a:pt x="276573" y="114860"/>
                    <a:pt x="225594" y="161098"/>
                    <a:pt x="220915" y="220997"/>
                  </a:cubicBezTo>
                  <a:lnTo>
                    <a:pt x="220809" y="220997"/>
                  </a:lnTo>
                  <a:cubicBezTo>
                    <a:pt x="218002" y="281130"/>
                    <a:pt x="167491" y="328113"/>
                    <a:pt x="107113" y="326283"/>
                  </a:cubicBezTo>
                  <a:cubicBezTo>
                    <a:pt x="46117" y="324432"/>
                    <a:pt x="-1798" y="273449"/>
                    <a:pt x="52" y="212443"/>
                  </a:cubicBezTo>
                  <a:cubicBezTo>
                    <a:pt x="286" y="204549"/>
                    <a:pt x="1370" y="196867"/>
                    <a:pt x="3178" y="189484"/>
                  </a:cubicBezTo>
                </a:path>
              </a:pathLst>
            </a:custGeom>
            <a:solidFill>
              <a:schemeClr val="accent1"/>
            </a:solidFill>
            <a:ln w="212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3B086B64-F2DF-8A92-E2D4-8E52C9B733DD}"/>
                </a:ext>
              </a:extLst>
            </p:cNvPr>
            <p:cNvSpPr/>
            <p:nvPr/>
          </p:nvSpPr>
          <p:spPr>
            <a:xfrm>
              <a:off x="535607" y="968736"/>
              <a:ext cx="226244" cy="112903"/>
            </a:xfrm>
            <a:custGeom>
              <a:avLst/>
              <a:gdLst>
                <a:gd name="connsiteX0" fmla="*/ 226244 w 226244"/>
                <a:gd name="connsiteY0" fmla="*/ 112904 h 112903"/>
                <a:gd name="connsiteX1" fmla="*/ 113122 w 226244"/>
                <a:gd name="connsiteY1" fmla="*/ 0 h 112903"/>
                <a:gd name="connsiteX2" fmla="*/ 0 w 226244"/>
                <a:gd name="connsiteY2" fmla="*/ 112904 h 112903"/>
                <a:gd name="connsiteX3" fmla="*/ 226244 w 226244"/>
                <a:gd name="connsiteY3" fmla="*/ 112904 h 112903"/>
              </a:gdLst>
              <a:ahLst/>
              <a:cxnLst>
                <a:cxn ang="0">
                  <a:pos x="connsiteX0" y="connsiteY0"/>
                </a:cxn>
                <a:cxn ang="0">
                  <a:pos x="connsiteX1" y="connsiteY1"/>
                </a:cxn>
                <a:cxn ang="0">
                  <a:pos x="connsiteX2" y="connsiteY2"/>
                </a:cxn>
                <a:cxn ang="0">
                  <a:pos x="connsiteX3" y="connsiteY3"/>
                </a:cxn>
              </a:cxnLst>
              <a:rect l="l" t="t" r="r" b="b"/>
              <a:pathLst>
                <a:path w="226244" h="112903">
                  <a:moveTo>
                    <a:pt x="226244" y="112904"/>
                  </a:moveTo>
                  <a:cubicBezTo>
                    <a:pt x="226095" y="50515"/>
                    <a:pt x="175500" y="0"/>
                    <a:pt x="113122" y="0"/>
                  </a:cubicBezTo>
                  <a:cubicBezTo>
                    <a:pt x="50744" y="0"/>
                    <a:pt x="149" y="50515"/>
                    <a:pt x="0" y="112904"/>
                  </a:cubicBezTo>
                  <a:lnTo>
                    <a:pt x="226244" y="112904"/>
                  </a:lnTo>
                  <a:close/>
                </a:path>
              </a:pathLst>
            </a:custGeom>
            <a:solidFill>
              <a:srgbClr val="00A02E"/>
            </a:solidFill>
            <a:ln w="212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43A228F-CB92-36F2-0510-6DB0CF3154F8}"/>
                </a:ext>
              </a:extLst>
            </p:cNvPr>
            <p:cNvSpPr/>
            <p:nvPr/>
          </p:nvSpPr>
          <p:spPr>
            <a:xfrm>
              <a:off x="756427" y="748120"/>
              <a:ext cx="224393" cy="333732"/>
            </a:xfrm>
            <a:custGeom>
              <a:avLst/>
              <a:gdLst>
                <a:gd name="connsiteX0" fmla="*/ 0 w 224393"/>
                <a:gd name="connsiteY0" fmla="*/ 114798 h 333732"/>
                <a:gd name="connsiteX1" fmla="*/ 298 w 224393"/>
                <a:gd name="connsiteY1" fmla="*/ 114798 h 333732"/>
                <a:gd name="connsiteX2" fmla="*/ 234 w 224393"/>
                <a:gd name="connsiteY2" fmla="*/ 112138 h 333732"/>
                <a:gd name="connsiteX3" fmla="*/ 112314 w 224393"/>
                <a:gd name="connsiteY3" fmla="*/ 0 h 333732"/>
                <a:gd name="connsiteX4" fmla="*/ 224394 w 224393"/>
                <a:gd name="connsiteY4" fmla="*/ 112138 h 333732"/>
                <a:gd name="connsiteX5" fmla="*/ 224330 w 224393"/>
                <a:gd name="connsiteY5" fmla="*/ 114798 h 333732"/>
                <a:gd name="connsiteX6" fmla="*/ 224394 w 224393"/>
                <a:gd name="connsiteY6" fmla="*/ 114798 h 333732"/>
                <a:gd name="connsiteX7" fmla="*/ 224394 w 224393"/>
                <a:gd name="connsiteY7" fmla="*/ 333626 h 333732"/>
                <a:gd name="connsiteX8" fmla="*/ 217907 w 224393"/>
                <a:gd name="connsiteY8" fmla="*/ 333732 h 333732"/>
                <a:gd name="connsiteX9" fmla="*/ 0 w 224393"/>
                <a:gd name="connsiteY9" fmla="*/ 115712 h 333732"/>
                <a:gd name="connsiteX10" fmla="*/ 0 w 224393"/>
                <a:gd name="connsiteY10" fmla="*/ 114776 h 33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93" h="333732">
                  <a:moveTo>
                    <a:pt x="0" y="114798"/>
                  </a:moveTo>
                  <a:lnTo>
                    <a:pt x="298" y="114798"/>
                  </a:lnTo>
                  <a:cubicBezTo>
                    <a:pt x="298" y="113904"/>
                    <a:pt x="234" y="113031"/>
                    <a:pt x="234" y="112138"/>
                  </a:cubicBezTo>
                  <a:cubicBezTo>
                    <a:pt x="234" y="50217"/>
                    <a:pt x="50404" y="0"/>
                    <a:pt x="112314" y="0"/>
                  </a:cubicBezTo>
                  <a:cubicBezTo>
                    <a:pt x="174202" y="0"/>
                    <a:pt x="224394" y="50196"/>
                    <a:pt x="224394" y="112138"/>
                  </a:cubicBezTo>
                  <a:cubicBezTo>
                    <a:pt x="224394" y="113031"/>
                    <a:pt x="224351" y="113904"/>
                    <a:pt x="224330" y="114798"/>
                  </a:cubicBezTo>
                  <a:lnTo>
                    <a:pt x="224394" y="114798"/>
                  </a:lnTo>
                  <a:lnTo>
                    <a:pt x="224394" y="333626"/>
                  </a:lnTo>
                  <a:cubicBezTo>
                    <a:pt x="222246" y="333690"/>
                    <a:pt x="220077" y="333732"/>
                    <a:pt x="217907" y="333732"/>
                  </a:cubicBezTo>
                  <a:cubicBezTo>
                    <a:pt x="97576" y="333732"/>
                    <a:pt x="0" y="236128"/>
                    <a:pt x="0" y="115712"/>
                  </a:cubicBezTo>
                  <a:cubicBezTo>
                    <a:pt x="0" y="115393"/>
                    <a:pt x="0" y="115095"/>
                    <a:pt x="0" y="114776"/>
                  </a:cubicBezTo>
                  <a:close/>
                </a:path>
              </a:pathLst>
            </a:custGeom>
            <a:solidFill>
              <a:srgbClr val="6C3FB9"/>
            </a:solidFill>
            <a:ln w="2123" cap="flat">
              <a:noFill/>
              <a:prstDash val="solid"/>
              <a:miter/>
            </a:ln>
          </p:spPr>
          <p:txBody>
            <a:bodyPr rtlCol="0" anchor="ctr"/>
            <a:lstStyle/>
            <a:p>
              <a:endParaRPr lang="en-US"/>
            </a:p>
          </p:txBody>
        </p:sp>
      </p:grpSp>
      <p:pic>
        <p:nvPicPr>
          <p:cNvPr id="5" name="Graphic 4">
            <a:extLst>
              <a:ext uri="{FF2B5EF4-FFF2-40B4-BE49-F238E27FC236}">
                <a16:creationId xmlns:a16="http://schemas.microsoft.com/office/drawing/2014/main" id="{35B41902-7576-2682-B57F-9B7BC40B6EF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8726" y="389807"/>
            <a:ext cx="1803448" cy="953655"/>
          </a:xfrm>
          <a:prstGeom prst="rect">
            <a:avLst/>
          </a:prstGeom>
        </p:spPr>
      </p:pic>
      <p:sp>
        <p:nvSpPr>
          <p:cNvPr id="2" name="Title 1"/>
          <p:cNvSpPr>
            <a:spLocks noGrp="1"/>
          </p:cNvSpPr>
          <p:nvPr>
            <p:ph type="ctrTitle" hasCustomPrompt="1"/>
          </p:nvPr>
        </p:nvSpPr>
        <p:spPr>
          <a:xfrm>
            <a:off x="496887" y="1402445"/>
            <a:ext cx="5087483" cy="2387600"/>
          </a:xfrm>
        </p:spPr>
        <p:txBody>
          <a:bodyPr anchor="b" anchorCtr="0"/>
          <a:lstStyle>
            <a:lvl1pPr algn="l">
              <a:defRPr sz="4000">
                <a:solidFill>
                  <a:schemeClr val="accent1"/>
                </a:solidFill>
              </a:defRPr>
            </a:lvl1pPr>
          </a:lstStyle>
          <a:p>
            <a:r>
              <a:rPr lang="en-US"/>
              <a:t>Click to add template title</a:t>
            </a:r>
          </a:p>
        </p:txBody>
      </p:sp>
      <p:sp>
        <p:nvSpPr>
          <p:cNvPr id="3" name="Subtitle 2"/>
          <p:cNvSpPr>
            <a:spLocks noGrp="1"/>
          </p:cNvSpPr>
          <p:nvPr>
            <p:ph type="subTitle" idx="1" hasCustomPrompt="1"/>
          </p:nvPr>
        </p:nvSpPr>
        <p:spPr>
          <a:xfrm>
            <a:off x="496887" y="3841929"/>
            <a:ext cx="5087483" cy="277285"/>
          </a:xfrm>
        </p:spPr>
        <p:txBody>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
        <p:nvSpPr>
          <p:cNvPr id="4" name="Date Placeholder 3"/>
          <p:cNvSpPr>
            <a:spLocks noGrp="1"/>
          </p:cNvSpPr>
          <p:nvPr>
            <p:ph type="dt" sz="half" idx="10"/>
          </p:nvPr>
        </p:nvSpPr>
        <p:spPr>
          <a:xfrm>
            <a:off x="496888" y="4364723"/>
            <a:ext cx="4303712" cy="365125"/>
          </a:xfrm>
          <a:prstGeom prst="rect">
            <a:avLst/>
          </a:prstGeom>
        </p:spPr>
        <p:txBody>
          <a:bodyPr lIns="0"/>
          <a:lstStyle>
            <a:lvl1pPr algn="l">
              <a:defRPr sz="1200" b="0" i="0">
                <a:solidFill>
                  <a:schemeClr val="tx1"/>
                </a:solidFill>
                <a:latin typeface="Century Gothic" panose="020B0502020202020204" pitchFamily="34" charset="0"/>
              </a:defRPr>
            </a:lvl1pPr>
          </a:lstStyle>
          <a:p>
            <a:fld id="{6D7CF0F4-8C38-754B-9FD1-1D07B3490245}" type="datetime2">
              <a:rPr lang="en-US" smtClean="0"/>
              <a:pPr/>
              <a:t>Monday, June 12, 2023</a:t>
            </a:fld>
            <a:endParaRPr lang="en-US"/>
          </a:p>
        </p:txBody>
      </p:sp>
      <p:pic>
        <p:nvPicPr>
          <p:cNvPr id="10" name="Picture 9">
            <a:extLst>
              <a:ext uri="{FF2B5EF4-FFF2-40B4-BE49-F238E27FC236}">
                <a16:creationId xmlns:a16="http://schemas.microsoft.com/office/drawing/2014/main" id="{03654E89-17BE-6E94-20E9-BED7A6A66F65}"/>
              </a:ext>
            </a:extLst>
          </p:cNvPr>
          <p:cNvPicPr>
            <a:picLocks noChangeAspect="1"/>
          </p:cNvPicPr>
          <p:nvPr userDrawn="1"/>
        </p:nvPicPr>
        <p:blipFill>
          <a:blip r:embed="rId4"/>
          <a:srcRect/>
          <a:stretch/>
        </p:blipFill>
        <p:spPr>
          <a:xfrm>
            <a:off x="2247899" y="566757"/>
            <a:ext cx="1495424" cy="581554"/>
          </a:xfrm>
          <a:prstGeom prst="rect">
            <a:avLst/>
          </a:prstGeom>
        </p:spPr>
      </p:pic>
      <p:cxnSp>
        <p:nvCxnSpPr>
          <p:cNvPr id="11" name="Straight Connector 10">
            <a:extLst>
              <a:ext uri="{FF2B5EF4-FFF2-40B4-BE49-F238E27FC236}">
                <a16:creationId xmlns:a16="http://schemas.microsoft.com/office/drawing/2014/main" id="{DD91D18F-0C76-D567-537E-E83D24E20875}"/>
              </a:ext>
            </a:extLst>
          </p:cNvPr>
          <p:cNvCxnSpPr>
            <a:cxnSpLocks/>
          </p:cNvCxnSpPr>
          <p:nvPr userDrawn="1"/>
        </p:nvCxnSpPr>
        <p:spPr>
          <a:xfrm>
            <a:off x="2075357" y="648578"/>
            <a:ext cx="0" cy="440447"/>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783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8">
    <p:bg>
      <p:bgPr>
        <a:solidFill>
          <a:schemeClr val="accent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71E149E6-68DE-11E7-3501-DF76A8B22B2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08158" y="392605"/>
            <a:ext cx="1793792" cy="948548"/>
          </a:xfrm>
          <a:prstGeom prst="rect">
            <a:avLst/>
          </a:prstGeom>
        </p:spPr>
      </p:pic>
      <p:sp>
        <p:nvSpPr>
          <p:cNvPr id="2" name="Title 1"/>
          <p:cNvSpPr>
            <a:spLocks noGrp="1"/>
          </p:cNvSpPr>
          <p:nvPr>
            <p:ph type="ctrTitle" hasCustomPrompt="1"/>
          </p:nvPr>
        </p:nvSpPr>
        <p:spPr>
          <a:xfrm>
            <a:off x="496887" y="2106687"/>
            <a:ext cx="7744002" cy="2387600"/>
          </a:xfrm>
        </p:spPr>
        <p:txBody>
          <a:bodyPr anchor="b" anchorCtr="0"/>
          <a:lstStyle>
            <a:lvl1pPr algn="l">
              <a:defRPr sz="4000">
                <a:solidFill>
                  <a:schemeClr val="bg1"/>
                </a:solidFill>
              </a:defRPr>
            </a:lvl1pPr>
          </a:lstStyle>
          <a:p>
            <a:r>
              <a:rPr lang="en-US"/>
              <a:t>Click to add template title</a:t>
            </a:r>
          </a:p>
        </p:txBody>
      </p:sp>
      <p:sp>
        <p:nvSpPr>
          <p:cNvPr id="3" name="Subtitle 2"/>
          <p:cNvSpPr>
            <a:spLocks noGrp="1"/>
          </p:cNvSpPr>
          <p:nvPr>
            <p:ph type="subTitle" idx="1" hasCustomPrompt="1"/>
          </p:nvPr>
        </p:nvSpPr>
        <p:spPr>
          <a:xfrm>
            <a:off x="496887" y="4546171"/>
            <a:ext cx="7744002" cy="277285"/>
          </a:xfr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
        <p:nvSpPr>
          <p:cNvPr id="4" name="Date Placeholder 3"/>
          <p:cNvSpPr>
            <a:spLocks noGrp="1"/>
          </p:cNvSpPr>
          <p:nvPr>
            <p:ph type="dt" sz="half" idx="10"/>
          </p:nvPr>
        </p:nvSpPr>
        <p:spPr>
          <a:xfrm>
            <a:off x="496888" y="5148242"/>
            <a:ext cx="4303712" cy="365125"/>
          </a:xfrm>
          <a:prstGeom prst="rect">
            <a:avLst/>
          </a:prstGeom>
        </p:spPr>
        <p:txBody>
          <a:bodyPr lIns="0"/>
          <a:lstStyle>
            <a:lvl1pPr algn="l">
              <a:defRPr sz="1200" b="0" i="0">
                <a:solidFill>
                  <a:schemeClr val="bg1"/>
                </a:solidFill>
                <a:latin typeface="Century Gothic" panose="020B0502020202020204" pitchFamily="34" charset="0"/>
              </a:defRPr>
            </a:lvl1pPr>
          </a:lstStyle>
          <a:p>
            <a:fld id="{59E29AF4-E61C-644C-AB4D-A7A1BB208EE6}" type="datetime2">
              <a:rPr lang="en-US" smtClean="0"/>
              <a:pPr/>
              <a:t>Monday, June 12, 2023</a:t>
            </a:fld>
            <a:endParaRPr lang="en-US"/>
          </a:p>
        </p:txBody>
      </p:sp>
      <p:grpSp>
        <p:nvGrpSpPr>
          <p:cNvPr id="6" name="Graphic 11">
            <a:extLst>
              <a:ext uri="{FF2B5EF4-FFF2-40B4-BE49-F238E27FC236}">
                <a16:creationId xmlns:a16="http://schemas.microsoft.com/office/drawing/2014/main" id="{D4953266-8FCB-2DF9-6F08-A7B12D6CC213}"/>
              </a:ext>
              <a:ext uri="{C183D7F6-B498-43B3-948B-1728B52AA6E4}">
                <adec:decorative xmlns:adec="http://schemas.microsoft.com/office/drawing/2017/decorative" val="1"/>
              </a:ext>
            </a:extLst>
          </p:cNvPr>
          <p:cNvGrpSpPr/>
          <p:nvPr userDrawn="1"/>
        </p:nvGrpSpPr>
        <p:grpSpPr>
          <a:xfrm>
            <a:off x="535607" y="642260"/>
            <a:ext cx="666865" cy="439592"/>
            <a:chOff x="9975459" y="6248025"/>
            <a:chExt cx="564061" cy="371825"/>
          </a:xfrm>
        </p:grpSpPr>
        <p:sp>
          <p:nvSpPr>
            <p:cNvPr id="7" name="Freeform 6">
              <a:extLst>
                <a:ext uri="{FF2B5EF4-FFF2-40B4-BE49-F238E27FC236}">
                  <a16:creationId xmlns:a16="http://schemas.microsoft.com/office/drawing/2014/main" id="{97096DA6-2D2F-94CA-8898-4FBD47D602AB}"/>
                </a:ext>
              </a:extLst>
            </p:cNvPr>
            <p:cNvSpPr/>
            <p:nvPr/>
          </p:nvSpPr>
          <p:spPr>
            <a:xfrm>
              <a:off x="10351859" y="6431966"/>
              <a:ext cx="187660" cy="187757"/>
            </a:xfrm>
            <a:custGeom>
              <a:avLst/>
              <a:gdLst>
                <a:gd name="connsiteX0" fmla="*/ 93848 w 187660"/>
                <a:gd name="connsiteY0" fmla="*/ 0 h 187757"/>
                <a:gd name="connsiteX1" fmla="*/ 72 w 187660"/>
                <a:gd name="connsiteY1" fmla="*/ 91341 h 187757"/>
                <a:gd name="connsiteX2" fmla="*/ 0 w 187660"/>
                <a:gd name="connsiteY2" fmla="*/ 91341 h 187757"/>
                <a:gd name="connsiteX3" fmla="*/ 0 w 187660"/>
                <a:gd name="connsiteY3" fmla="*/ 187757 h 187757"/>
                <a:gd name="connsiteX4" fmla="*/ 93830 w 187660"/>
                <a:gd name="connsiteY4" fmla="*/ 187757 h 187757"/>
                <a:gd name="connsiteX5" fmla="*/ 187661 w 187660"/>
                <a:gd name="connsiteY5" fmla="*/ 93879 h 187757"/>
                <a:gd name="connsiteX6" fmla="*/ 93830 w 187660"/>
                <a:gd name="connsiteY6" fmla="*/ 0 h 18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660" h="187757">
                  <a:moveTo>
                    <a:pt x="93848" y="0"/>
                  </a:moveTo>
                  <a:cubicBezTo>
                    <a:pt x="42868" y="0"/>
                    <a:pt x="1421" y="40676"/>
                    <a:pt x="72" y="91341"/>
                  </a:cubicBezTo>
                  <a:lnTo>
                    <a:pt x="0" y="91341"/>
                  </a:lnTo>
                  <a:lnTo>
                    <a:pt x="0" y="187757"/>
                  </a:lnTo>
                  <a:lnTo>
                    <a:pt x="93830" y="187757"/>
                  </a:lnTo>
                  <a:cubicBezTo>
                    <a:pt x="145657" y="187757"/>
                    <a:pt x="187661" y="145732"/>
                    <a:pt x="187661" y="93879"/>
                  </a:cubicBezTo>
                  <a:cubicBezTo>
                    <a:pt x="187661" y="42026"/>
                    <a:pt x="145657" y="0"/>
                    <a:pt x="93830" y="0"/>
                  </a:cubicBezTo>
                </a:path>
              </a:pathLst>
            </a:custGeom>
            <a:solidFill>
              <a:srgbClr val="C60FB4"/>
            </a:solidFill>
            <a:ln w="2123"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E3720A7D-CA4A-D64F-8285-5FB2CEB495B6}"/>
                </a:ext>
              </a:extLst>
            </p:cNvPr>
            <p:cNvSpPr/>
            <p:nvPr/>
          </p:nvSpPr>
          <p:spPr>
            <a:xfrm>
              <a:off x="10352561" y="6248025"/>
              <a:ext cx="179439" cy="184103"/>
            </a:xfrm>
            <a:custGeom>
              <a:avLst/>
              <a:gdLst>
                <a:gd name="connsiteX0" fmla="*/ 179440 w 179439"/>
                <a:gd name="connsiteY0" fmla="*/ 178776 h 184103"/>
                <a:gd name="connsiteX1" fmla="*/ 179350 w 179439"/>
                <a:gd name="connsiteY1" fmla="*/ 184104 h 184103"/>
                <a:gd name="connsiteX2" fmla="*/ 0 w 179439"/>
                <a:gd name="connsiteY2" fmla="*/ 184104 h 184103"/>
                <a:gd name="connsiteX3" fmla="*/ 0 w 179439"/>
                <a:gd name="connsiteY3" fmla="*/ 0 h 184103"/>
                <a:gd name="connsiteX4" fmla="*/ 756 w 179439"/>
                <a:gd name="connsiteY4" fmla="*/ 0 h 184103"/>
                <a:gd name="connsiteX5" fmla="*/ 179440 w 179439"/>
                <a:gd name="connsiteY5" fmla="*/ 178776 h 18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439" h="184103">
                  <a:moveTo>
                    <a:pt x="179440" y="178776"/>
                  </a:moveTo>
                  <a:cubicBezTo>
                    <a:pt x="179440" y="180558"/>
                    <a:pt x="179404" y="182340"/>
                    <a:pt x="179350" y="184104"/>
                  </a:cubicBezTo>
                  <a:lnTo>
                    <a:pt x="0" y="184104"/>
                  </a:lnTo>
                  <a:lnTo>
                    <a:pt x="0" y="0"/>
                  </a:lnTo>
                  <a:cubicBezTo>
                    <a:pt x="252" y="0"/>
                    <a:pt x="504" y="0"/>
                    <a:pt x="756" y="0"/>
                  </a:cubicBezTo>
                  <a:cubicBezTo>
                    <a:pt x="99443" y="0"/>
                    <a:pt x="179440" y="80038"/>
                    <a:pt x="179440" y="178776"/>
                  </a:cubicBezTo>
                </a:path>
              </a:pathLst>
            </a:custGeom>
            <a:solidFill>
              <a:srgbClr val="00B2E3"/>
            </a:solidFill>
            <a:ln w="2123"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59D07DD8-421A-C91B-FF00-431EA3DF7EB3}"/>
                </a:ext>
              </a:extLst>
            </p:cNvPr>
            <p:cNvSpPr/>
            <p:nvPr/>
          </p:nvSpPr>
          <p:spPr>
            <a:xfrm>
              <a:off x="9975684" y="6248512"/>
              <a:ext cx="375275" cy="276027"/>
            </a:xfrm>
            <a:custGeom>
              <a:avLst/>
              <a:gdLst>
                <a:gd name="connsiteX0" fmla="*/ 2688 w 375275"/>
                <a:gd name="connsiteY0" fmla="*/ 160273 h 276027"/>
                <a:gd name="connsiteX1" fmla="*/ 194055 w 375275"/>
                <a:gd name="connsiteY1" fmla="*/ 89 h 276027"/>
                <a:gd name="connsiteX2" fmla="*/ 375275 w 375275"/>
                <a:gd name="connsiteY2" fmla="*/ 171522 h 276027"/>
                <a:gd name="connsiteX3" fmla="*/ 285241 w 375275"/>
                <a:gd name="connsiteY3" fmla="*/ 98719 h 276027"/>
                <a:gd name="connsiteX4" fmla="*/ 186859 w 375275"/>
                <a:gd name="connsiteY4" fmla="*/ 186928 h 276027"/>
                <a:gd name="connsiteX5" fmla="*/ 186769 w 375275"/>
                <a:gd name="connsiteY5" fmla="*/ 186928 h 276027"/>
                <a:gd name="connsiteX6" fmla="*/ 90600 w 375275"/>
                <a:gd name="connsiteY6" fmla="*/ 275983 h 276027"/>
                <a:gd name="connsiteX7" fmla="*/ 44 w 375275"/>
                <a:gd name="connsiteY7" fmla="*/ 179693 h 276027"/>
                <a:gd name="connsiteX8" fmla="*/ 2688 w 375275"/>
                <a:gd name="connsiteY8" fmla="*/ 160273 h 27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275" h="276027">
                  <a:moveTo>
                    <a:pt x="2688" y="160273"/>
                  </a:moveTo>
                  <a:cubicBezTo>
                    <a:pt x="16342" y="67222"/>
                    <a:pt x="97832" y="-2845"/>
                    <a:pt x="194055" y="89"/>
                  </a:cubicBezTo>
                  <a:cubicBezTo>
                    <a:pt x="290242" y="3023"/>
                    <a:pt x="367270" y="77877"/>
                    <a:pt x="375275" y="171522"/>
                  </a:cubicBezTo>
                  <a:cubicBezTo>
                    <a:pt x="365255" y="130810"/>
                    <a:pt x="329170" y="100069"/>
                    <a:pt x="285241" y="98719"/>
                  </a:cubicBezTo>
                  <a:cubicBezTo>
                    <a:pt x="233936" y="97153"/>
                    <a:pt x="190817" y="136263"/>
                    <a:pt x="186859" y="186928"/>
                  </a:cubicBezTo>
                  <a:lnTo>
                    <a:pt x="186769" y="186928"/>
                  </a:lnTo>
                  <a:cubicBezTo>
                    <a:pt x="184395" y="237791"/>
                    <a:pt x="141671" y="277531"/>
                    <a:pt x="90600" y="275983"/>
                  </a:cubicBezTo>
                  <a:cubicBezTo>
                    <a:pt x="39008" y="274418"/>
                    <a:pt x="-1521" y="231294"/>
                    <a:pt x="44" y="179693"/>
                  </a:cubicBezTo>
                  <a:cubicBezTo>
                    <a:pt x="242" y="173016"/>
                    <a:pt x="1159" y="166518"/>
                    <a:pt x="2688" y="160273"/>
                  </a:cubicBezTo>
                </a:path>
              </a:pathLst>
            </a:custGeom>
            <a:solidFill>
              <a:schemeClr val="bg1"/>
            </a:solidFill>
            <a:ln w="2123"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B3B0EDC-CCF2-6E8C-8C7D-D6EEA9B7EB29}"/>
                </a:ext>
              </a:extLst>
            </p:cNvPr>
            <p:cNvSpPr/>
            <p:nvPr/>
          </p:nvSpPr>
          <p:spPr>
            <a:xfrm>
              <a:off x="9975459" y="6524171"/>
              <a:ext cx="191366" cy="95498"/>
            </a:xfrm>
            <a:custGeom>
              <a:avLst/>
              <a:gdLst>
                <a:gd name="connsiteX0" fmla="*/ 191366 w 191366"/>
                <a:gd name="connsiteY0" fmla="*/ 95499 h 95498"/>
                <a:gd name="connsiteX1" fmla="*/ 95683 w 191366"/>
                <a:gd name="connsiteY1" fmla="*/ 0 h 95498"/>
                <a:gd name="connsiteX2" fmla="*/ 0 w 191366"/>
                <a:gd name="connsiteY2" fmla="*/ 95499 h 95498"/>
                <a:gd name="connsiteX3" fmla="*/ 191366 w 191366"/>
                <a:gd name="connsiteY3" fmla="*/ 95499 h 95498"/>
              </a:gdLst>
              <a:ahLst/>
              <a:cxnLst>
                <a:cxn ang="0">
                  <a:pos x="connsiteX0" y="connsiteY0"/>
                </a:cxn>
                <a:cxn ang="0">
                  <a:pos x="connsiteX1" y="connsiteY1"/>
                </a:cxn>
                <a:cxn ang="0">
                  <a:pos x="connsiteX2" y="connsiteY2"/>
                </a:cxn>
                <a:cxn ang="0">
                  <a:pos x="connsiteX3" y="connsiteY3"/>
                </a:cxn>
              </a:cxnLst>
              <a:rect l="l" t="t" r="r" b="b"/>
              <a:pathLst>
                <a:path w="191366" h="95498">
                  <a:moveTo>
                    <a:pt x="191366" y="95499"/>
                  </a:moveTo>
                  <a:cubicBezTo>
                    <a:pt x="191241" y="42728"/>
                    <a:pt x="148445" y="0"/>
                    <a:pt x="95683" y="0"/>
                  </a:cubicBezTo>
                  <a:cubicBezTo>
                    <a:pt x="42922" y="0"/>
                    <a:pt x="126" y="42728"/>
                    <a:pt x="0" y="95499"/>
                  </a:cubicBezTo>
                  <a:lnTo>
                    <a:pt x="191366" y="95499"/>
                  </a:lnTo>
                  <a:close/>
                </a:path>
              </a:pathLst>
            </a:custGeom>
            <a:solidFill>
              <a:srgbClr val="00A02E"/>
            </a:solidFill>
            <a:ln w="2123"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008FCBD0-73F7-30CC-A8A9-5D112D59D010}"/>
                </a:ext>
              </a:extLst>
            </p:cNvPr>
            <p:cNvSpPr/>
            <p:nvPr/>
          </p:nvSpPr>
          <p:spPr>
            <a:xfrm>
              <a:off x="10162238" y="6337566"/>
              <a:ext cx="189801" cy="282283"/>
            </a:xfrm>
            <a:custGeom>
              <a:avLst/>
              <a:gdLst>
                <a:gd name="connsiteX0" fmla="*/ 0 w 189801"/>
                <a:gd name="connsiteY0" fmla="*/ 97100 h 282283"/>
                <a:gd name="connsiteX1" fmla="*/ 252 w 189801"/>
                <a:gd name="connsiteY1" fmla="*/ 97100 h 282283"/>
                <a:gd name="connsiteX2" fmla="*/ 198 w 189801"/>
                <a:gd name="connsiteY2" fmla="*/ 94851 h 282283"/>
                <a:gd name="connsiteX3" fmla="*/ 95000 w 189801"/>
                <a:gd name="connsiteY3" fmla="*/ 0 h 282283"/>
                <a:gd name="connsiteX4" fmla="*/ 189801 w 189801"/>
                <a:gd name="connsiteY4" fmla="*/ 94851 h 282283"/>
                <a:gd name="connsiteX5" fmla="*/ 189747 w 189801"/>
                <a:gd name="connsiteY5" fmla="*/ 97100 h 282283"/>
                <a:gd name="connsiteX6" fmla="*/ 189801 w 189801"/>
                <a:gd name="connsiteY6" fmla="*/ 97100 h 282283"/>
                <a:gd name="connsiteX7" fmla="*/ 189801 w 189801"/>
                <a:gd name="connsiteY7" fmla="*/ 282194 h 282283"/>
                <a:gd name="connsiteX8" fmla="*/ 184315 w 189801"/>
                <a:gd name="connsiteY8" fmla="*/ 282284 h 282283"/>
                <a:gd name="connsiteX9" fmla="*/ 0 w 189801"/>
                <a:gd name="connsiteY9" fmla="*/ 97874 h 282283"/>
                <a:gd name="connsiteX10" fmla="*/ 0 w 189801"/>
                <a:gd name="connsiteY10" fmla="*/ 97082 h 282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9801" h="282283">
                  <a:moveTo>
                    <a:pt x="0" y="97100"/>
                  </a:moveTo>
                  <a:lnTo>
                    <a:pt x="252" y="97100"/>
                  </a:lnTo>
                  <a:cubicBezTo>
                    <a:pt x="252" y="96344"/>
                    <a:pt x="198" y="95607"/>
                    <a:pt x="198" y="94851"/>
                  </a:cubicBezTo>
                  <a:cubicBezTo>
                    <a:pt x="198" y="42476"/>
                    <a:pt x="42634" y="0"/>
                    <a:pt x="95000" y="0"/>
                  </a:cubicBezTo>
                  <a:cubicBezTo>
                    <a:pt x="147347" y="0"/>
                    <a:pt x="189801" y="42458"/>
                    <a:pt x="189801" y="94851"/>
                  </a:cubicBezTo>
                  <a:cubicBezTo>
                    <a:pt x="189801" y="95607"/>
                    <a:pt x="189765" y="96344"/>
                    <a:pt x="189747" y="97100"/>
                  </a:cubicBezTo>
                  <a:lnTo>
                    <a:pt x="189801" y="97100"/>
                  </a:lnTo>
                  <a:lnTo>
                    <a:pt x="189801" y="282194"/>
                  </a:lnTo>
                  <a:cubicBezTo>
                    <a:pt x="187985" y="282248"/>
                    <a:pt x="186150" y="282284"/>
                    <a:pt x="184315" y="282284"/>
                  </a:cubicBezTo>
                  <a:cubicBezTo>
                    <a:pt x="82533" y="282284"/>
                    <a:pt x="0" y="199726"/>
                    <a:pt x="0" y="97874"/>
                  </a:cubicBezTo>
                  <a:cubicBezTo>
                    <a:pt x="0" y="97604"/>
                    <a:pt x="0" y="97352"/>
                    <a:pt x="0" y="97082"/>
                  </a:cubicBezTo>
                  <a:close/>
                </a:path>
              </a:pathLst>
            </a:custGeom>
            <a:solidFill>
              <a:srgbClr val="6C3FB9"/>
            </a:solidFill>
            <a:ln w="2123" cap="flat">
              <a:noFill/>
              <a:prstDash val="solid"/>
              <a:miter/>
            </a:ln>
          </p:spPr>
          <p:txBody>
            <a:bodyPr rtlCol="0" anchor="ctr"/>
            <a:lstStyle/>
            <a:p>
              <a:endParaRPr lang="en-US"/>
            </a:p>
          </p:txBody>
        </p:sp>
      </p:grpSp>
    </p:spTree>
    <p:extLst>
      <p:ext uri="{BB962C8B-B14F-4D97-AF65-F5344CB8AC3E}">
        <p14:creationId xmlns:p14="http://schemas.microsoft.com/office/powerpoint/2010/main" val="99092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6888" y="4607168"/>
            <a:ext cx="6607297" cy="652447"/>
          </a:xfrm>
        </p:spPr>
        <p:txBody>
          <a:bodyPr anchor="b" anchorCtr="0"/>
          <a:lstStyle>
            <a:lvl1pPr algn="l">
              <a:defRPr sz="4000">
                <a:solidFill>
                  <a:schemeClr val="accent1"/>
                </a:solidFill>
              </a:defRPr>
            </a:lvl1pPr>
          </a:lstStyle>
          <a:p>
            <a:r>
              <a:rPr lang="en-US"/>
              <a:t>Divider slide title</a:t>
            </a:r>
          </a:p>
        </p:txBody>
      </p:sp>
      <p:sp>
        <p:nvSpPr>
          <p:cNvPr id="3" name="Subtitle 2"/>
          <p:cNvSpPr>
            <a:spLocks noGrp="1"/>
          </p:cNvSpPr>
          <p:nvPr>
            <p:ph type="subTitle" idx="1" hasCustomPrompt="1"/>
          </p:nvPr>
        </p:nvSpPr>
        <p:spPr>
          <a:xfrm>
            <a:off x="496887" y="5311282"/>
            <a:ext cx="6607297" cy="277285"/>
          </a:xfrm>
        </p:spPr>
        <p:txBody>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grpSp>
        <p:nvGrpSpPr>
          <p:cNvPr id="7" name="Group 6">
            <a:extLst>
              <a:ext uri="{FF2B5EF4-FFF2-40B4-BE49-F238E27FC236}">
                <a16:creationId xmlns:a16="http://schemas.microsoft.com/office/drawing/2014/main" id="{7D128692-7394-8D4B-70A8-BACC86D3E12B}"/>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9" name="Straight Connector 8">
              <a:extLst>
                <a:ext uri="{FF2B5EF4-FFF2-40B4-BE49-F238E27FC236}">
                  <a16:creationId xmlns:a16="http://schemas.microsoft.com/office/drawing/2014/main" id="{7A6C13D6-BD49-0781-1C4E-FAB344697C6D}"/>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598DE7-E100-1773-E714-E2E3C2F1949C}"/>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093C36C-C6B6-EEB6-4759-8E58C45C2F3C}"/>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7899398-79FF-4490-9794-81FBD8BB46A3}"/>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4496063-DB8F-7319-0718-882B748D44B7}"/>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4" name="Graphic 3">
            <a:extLst>
              <a:ext uri="{FF2B5EF4-FFF2-40B4-BE49-F238E27FC236}">
                <a16:creationId xmlns:a16="http://schemas.microsoft.com/office/drawing/2014/main" id="{4B5CDF24-A6EF-E3EB-FE1B-B43C3272360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2375" y="6161241"/>
            <a:ext cx="1140079" cy="602868"/>
          </a:xfrm>
          <a:prstGeom prst="rect">
            <a:avLst/>
          </a:prstGeom>
        </p:spPr>
      </p:pic>
    </p:spTree>
    <p:extLst>
      <p:ext uri="{BB962C8B-B14F-4D97-AF65-F5344CB8AC3E}">
        <p14:creationId xmlns:p14="http://schemas.microsoft.com/office/powerpoint/2010/main" val="339414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6888" y="4607168"/>
            <a:ext cx="4514727" cy="652447"/>
          </a:xfrm>
        </p:spPr>
        <p:txBody>
          <a:bodyPr anchor="b" anchorCtr="0"/>
          <a:lstStyle>
            <a:lvl1pPr algn="l">
              <a:defRPr sz="4000">
                <a:solidFill>
                  <a:schemeClr val="accent1"/>
                </a:solidFill>
              </a:defRPr>
            </a:lvl1pPr>
          </a:lstStyle>
          <a:p>
            <a:r>
              <a:rPr lang="en-US"/>
              <a:t>Divider slide title</a:t>
            </a:r>
          </a:p>
        </p:txBody>
      </p:sp>
      <p:sp>
        <p:nvSpPr>
          <p:cNvPr id="3" name="Subtitle 2"/>
          <p:cNvSpPr>
            <a:spLocks noGrp="1"/>
          </p:cNvSpPr>
          <p:nvPr>
            <p:ph type="subTitle" idx="1" hasCustomPrompt="1"/>
          </p:nvPr>
        </p:nvSpPr>
        <p:spPr>
          <a:xfrm>
            <a:off x="496887" y="5311282"/>
            <a:ext cx="4514727" cy="277285"/>
          </a:xfrm>
        </p:spPr>
        <p:txBody>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pic>
        <p:nvPicPr>
          <p:cNvPr id="4" name="Graphic 3">
            <a:extLst>
              <a:ext uri="{FF2B5EF4-FFF2-40B4-BE49-F238E27FC236}">
                <a16:creationId xmlns:a16="http://schemas.microsoft.com/office/drawing/2014/main" id="{4B5CDF24-A6EF-E3EB-FE1B-B43C3272360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2375" y="6161241"/>
            <a:ext cx="1140079" cy="602868"/>
          </a:xfrm>
          <a:prstGeom prst="rect">
            <a:avLst/>
          </a:prstGeom>
        </p:spPr>
      </p:pic>
      <p:pic>
        <p:nvPicPr>
          <p:cNvPr id="12" name="Graphic 11">
            <a:extLst>
              <a:ext uri="{FF2B5EF4-FFF2-40B4-BE49-F238E27FC236}">
                <a16:creationId xmlns:a16="http://schemas.microsoft.com/office/drawing/2014/main" id="{1D1AF23B-5479-B741-8043-7C43A37F2722}"/>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flipH="1">
            <a:off x="6188751" y="4262729"/>
            <a:ext cx="1732680" cy="3482185"/>
          </a:xfrm>
          <a:prstGeom prst="rect">
            <a:avLst/>
          </a:prstGeom>
        </p:spPr>
      </p:pic>
      <p:sp>
        <p:nvSpPr>
          <p:cNvPr id="13" name="Rectangle 12">
            <a:extLst>
              <a:ext uri="{FF2B5EF4-FFF2-40B4-BE49-F238E27FC236}">
                <a16:creationId xmlns:a16="http://schemas.microsoft.com/office/drawing/2014/main" id="{CBE6B7FE-5963-714E-B44B-6A04D2123380}"/>
              </a:ext>
              <a:ext uri="{C183D7F6-B498-43B3-948B-1728B52AA6E4}">
                <adec:decorative xmlns:adec="http://schemas.microsoft.com/office/drawing/2017/decorative" val="1"/>
              </a:ext>
            </a:extLst>
          </p:cNvPr>
          <p:cNvSpPr/>
          <p:nvPr userDrawn="1"/>
        </p:nvSpPr>
        <p:spPr>
          <a:xfrm>
            <a:off x="8753000" y="0"/>
            <a:ext cx="3439000" cy="343899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a:latin typeface="Century Gothic" panose="020B0502020202020204" pitchFamily="34" charset="0"/>
            </a:endParaRPr>
          </a:p>
        </p:txBody>
      </p:sp>
      <p:sp>
        <p:nvSpPr>
          <p:cNvPr id="15" name="Freeform 14">
            <a:extLst>
              <a:ext uri="{FF2B5EF4-FFF2-40B4-BE49-F238E27FC236}">
                <a16:creationId xmlns:a16="http://schemas.microsoft.com/office/drawing/2014/main" id="{75A87CF7-7CCD-1043-8859-ED6720C19884}"/>
              </a:ext>
              <a:ext uri="{C183D7F6-B498-43B3-948B-1728B52AA6E4}">
                <adec:decorative xmlns:adec="http://schemas.microsoft.com/office/drawing/2017/decorative" val="1"/>
              </a:ext>
            </a:extLst>
          </p:cNvPr>
          <p:cNvSpPr/>
          <p:nvPr userDrawn="1"/>
        </p:nvSpPr>
        <p:spPr>
          <a:xfrm>
            <a:off x="5291963" y="0"/>
            <a:ext cx="3461038" cy="1730519"/>
          </a:xfrm>
          <a:custGeom>
            <a:avLst/>
            <a:gdLst>
              <a:gd name="connsiteX0" fmla="*/ 0 w 3024554"/>
              <a:gd name="connsiteY0" fmla="*/ 0 h 1512277"/>
              <a:gd name="connsiteX1" fmla="*/ 3024554 w 3024554"/>
              <a:gd name="connsiteY1" fmla="*/ 0 h 1512277"/>
              <a:gd name="connsiteX2" fmla="*/ 1512277 w 3024554"/>
              <a:gd name="connsiteY2" fmla="*/ 1512277 h 1512277"/>
              <a:gd name="connsiteX3" fmla="*/ 0 w 3024554"/>
              <a:gd name="connsiteY3" fmla="*/ 0 h 1512277"/>
            </a:gdLst>
            <a:ahLst/>
            <a:cxnLst>
              <a:cxn ang="0">
                <a:pos x="connsiteX0" y="connsiteY0"/>
              </a:cxn>
              <a:cxn ang="0">
                <a:pos x="connsiteX1" y="connsiteY1"/>
              </a:cxn>
              <a:cxn ang="0">
                <a:pos x="connsiteX2" y="connsiteY2"/>
              </a:cxn>
              <a:cxn ang="0">
                <a:pos x="connsiteX3" y="connsiteY3"/>
              </a:cxn>
            </a:cxnLst>
            <a:rect l="l" t="t" r="r" b="b"/>
            <a:pathLst>
              <a:path w="3024554" h="1512277">
                <a:moveTo>
                  <a:pt x="0" y="0"/>
                </a:moveTo>
                <a:lnTo>
                  <a:pt x="3024554" y="0"/>
                </a:lnTo>
                <a:cubicBezTo>
                  <a:pt x="3024554" y="835208"/>
                  <a:pt x="2347485" y="1512277"/>
                  <a:pt x="1512277" y="1512277"/>
                </a:cubicBezTo>
                <a:cubicBezTo>
                  <a:pt x="677069" y="1512277"/>
                  <a:pt x="0" y="835208"/>
                  <a:pt x="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a:latin typeface="Century Gothic" panose="020B0502020202020204" pitchFamily="34" charset="0"/>
            </a:endParaRPr>
          </a:p>
        </p:txBody>
      </p:sp>
      <p:sp>
        <p:nvSpPr>
          <p:cNvPr id="19" name="Freeform 18">
            <a:extLst>
              <a:ext uri="{FF2B5EF4-FFF2-40B4-BE49-F238E27FC236}">
                <a16:creationId xmlns:a16="http://schemas.microsoft.com/office/drawing/2014/main" id="{D8E6549E-ED4C-4842-90FE-604C32EAA1AE}"/>
              </a:ext>
              <a:ext uri="{C183D7F6-B498-43B3-948B-1728B52AA6E4}">
                <adec:decorative xmlns:adec="http://schemas.microsoft.com/office/drawing/2017/decorative" val="1"/>
              </a:ext>
            </a:extLst>
          </p:cNvPr>
          <p:cNvSpPr/>
          <p:nvPr userDrawn="1"/>
        </p:nvSpPr>
        <p:spPr>
          <a:xfrm flipH="1">
            <a:off x="8753000" y="3429003"/>
            <a:ext cx="3438999" cy="3438999"/>
          </a:xfrm>
          <a:custGeom>
            <a:avLst/>
            <a:gdLst>
              <a:gd name="connsiteX0" fmla="*/ 1719499 w 1719499"/>
              <a:gd name="connsiteY0" fmla="*/ 0 h 1719499"/>
              <a:gd name="connsiteX1" fmla="*/ 0 w 1719499"/>
              <a:gd name="connsiteY1" fmla="*/ 0 h 1719499"/>
              <a:gd name="connsiteX2" fmla="*/ 0 w 1719499"/>
              <a:gd name="connsiteY2" fmla="*/ 1719499 h 1719499"/>
              <a:gd name="connsiteX3" fmla="*/ 1719499 w 1719499"/>
              <a:gd name="connsiteY3" fmla="*/ 0 h 1719499"/>
            </a:gdLst>
            <a:ahLst/>
            <a:cxnLst>
              <a:cxn ang="0">
                <a:pos x="connsiteX0" y="connsiteY0"/>
              </a:cxn>
              <a:cxn ang="0">
                <a:pos x="connsiteX1" y="connsiteY1"/>
              </a:cxn>
              <a:cxn ang="0">
                <a:pos x="connsiteX2" y="connsiteY2"/>
              </a:cxn>
              <a:cxn ang="0">
                <a:pos x="connsiteX3" y="connsiteY3"/>
              </a:cxn>
            </a:cxnLst>
            <a:rect l="l" t="t" r="r" b="b"/>
            <a:pathLst>
              <a:path w="1719499" h="1719499">
                <a:moveTo>
                  <a:pt x="1719499" y="0"/>
                </a:moveTo>
                <a:lnTo>
                  <a:pt x="0" y="0"/>
                </a:lnTo>
                <a:lnTo>
                  <a:pt x="0" y="1719499"/>
                </a:lnTo>
                <a:cubicBezTo>
                  <a:pt x="949654" y="1719499"/>
                  <a:pt x="1719499" y="949654"/>
                  <a:pt x="171949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a:latin typeface="Century Gothic" panose="020B0502020202020204" pitchFamily="34" charset="0"/>
            </a:endParaRPr>
          </a:p>
        </p:txBody>
      </p:sp>
      <p:sp>
        <p:nvSpPr>
          <p:cNvPr id="20" name="Freeform 19">
            <a:extLst>
              <a:ext uri="{FF2B5EF4-FFF2-40B4-BE49-F238E27FC236}">
                <a16:creationId xmlns:a16="http://schemas.microsoft.com/office/drawing/2014/main" id="{6601BA17-B81E-DE4C-89E0-8B51C633C1C2}"/>
              </a:ext>
              <a:ext uri="{C183D7F6-B498-43B3-948B-1728B52AA6E4}">
                <adec:decorative xmlns:adec="http://schemas.microsoft.com/office/drawing/2017/decorative" val="1"/>
              </a:ext>
            </a:extLst>
          </p:cNvPr>
          <p:cNvSpPr/>
          <p:nvPr userDrawn="1"/>
        </p:nvSpPr>
        <p:spPr>
          <a:xfrm rot="10800000">
            <a:off x="5314003" y="1719499"/>
            <a:ext cx="3438998" cy="1719499"/>
          </a:xfrm>
          <a:custGeom>
            <a:avLst/>
            <a:gdLst>
              <a:gd name="connsiteX0" fmla="*/ 0 w 3024554"/>
              <a:gd name="connsiteY0" fmla="*/ 0 h 1512277"/>
              <a:gd name="connsiteX1" fmla="*/ 3024554 w 3024554"/>
              <a:gd name="connsiteY1" fmla="*/ 0 h 1512277"/>
              <a:gd name="connsiteX2" fmla="*/ 1512277 w 3024554"/>
              <a:gd name="connsiteY2" fmla="*/ 1512277 h 1512277"/>
              <a:gd name="connsiteX3" fmla="*/ 0 w 3024554"/>
              <a:gd name="connsiteY3" fmla="*/ 0 h 1512277"/>
            </a:gdLst>
            <a:ahLst/>
            <a:cxnLst>
              <a:cxn ang="0">
                <a:pos x="connsiteX0" y="connsiteY0"/>
              </a:cxn>
              <a:cxn ang="0">
                <a:pos x="connsiteX1" y="connsiteY1"/>
              </a:cxn>
              <a:cxn ang="0">
                <a:pos x="connsiteX2" y="connsiteY2"/>
              </a:cxn>
              <a:cxn ang="0">
                <a:pos x="connsiteX3" y="connsiteY3"/>
              </a:cxn>
            </a:cxnLst>
            <a:rect l="l" t="t" r="r" b="b"/>
            <a:pathLst>
              <a:path w="3024554" h="1512277">
                <a:moveTo>
                  <a:pt x="0" y="0"/>
                </a:moveTo>
                <a:lnTo>
                  <a:pt x="3024554" y="0"/>
                </a:lnTo>
                <a:cubicBezTo>
                  <a:pt x="3024554" y="835208"/>
                  <a:pt x="2347485" y="1512277"/>
                  <a:pt x="1512277" y="1512277"/>
                </a:cubicBezTo>
                <a:cubicBezTo>
                  <a:pt x="677069" y="1512277"/>
                  <a:pt x="0" y="835208"/>
                  <a:pt x="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a:latin typeface="Century Gothic" panose="020B0502020202020204" pitchFamily="34" charset="0"/>
            </a:endParaRPr>
          </a:p>
        </p:txBody>
      </p:sp>
      <p:sp>
        <p:nvSpPr>
          <p:cNvPr id="21" name="Freeform 20">
            <a:extLst>
              <a:ext uri="{FF2B5EF4-FFF2-40B4-BE49-F238E27FC236}">
                <a16:creationId xmlns:a16="http://schemas.microsoft.com/office/drawing/2014/main" id="{63E2AF54-8F77-4340-ABF7-27716FF3CBB6}"/>
              </a:ext>
              <a:ext uri="{C183D7F6-B498-43B3-948B-1728B52AA6E4}">
                <adec:decorative xmlns:adec="http://schemas.microsoft.com/office/drawing/2017/decorative" val="1"/>
              </a:ext>
            </a:extLst>
          </p:cNvPr>
          <p:cNvSpPr/>
          <p:nvPr userDrawn="1"/>
        </p:nvSpPr>
        <p:spPr>
          <a:xfrm>
            <a:off x="5314003" y="3419001"/>
            <a:ext cx="3438998" cy="1719499"/>
          </a:xfrm>
          <a:custGeom>
            <a:avLst/>
            <a:gdLst>
              <a:gd name="connsiteX0" fmla="*/ 0 w 3024554"/>
              <a:gd name="connsiteY0" fmla="*/ 0 h 1512277"/>
              <a:gd name="connsiteX1" fmla="*/ 3024554 w 3024554"/>
              <a:gd name="connsiteY1" fmla="*/ 0 h 1512277"/>
              <a:gd name="connsiteX2" fmla="*/ 1512277 w 3024554"/>
              <a:gd name="connsiteY2" fmla="*/ 1512277 h 1512277"/>
              <a:gd name="connsiteX3" fmla="*/ 0 w 3024554"/>
              <a:gd name="connsiteY3" fmla="*/ 0 h 1512277"/>
            </a:gdLst>
            <a:ahLst/>
            <a:cxnLst>
              <a:cxn ang="0">
                <a:pos x="connsiteX0" y="connsiteY0"/>
              </a:cxn>
              <a:cxn ang="0">
                <a:pos x="connsiteX1" y="connsiteY1"/>
              </a:cxn>
              <a:cxn ang="0">
                <a:pos x="connsiteX2" y="connsiteY2"/>
              </a:cxn>
              <a:cxn ang="0">
                <a:pos x="connsiteX3" y="connsiteY3"/>
              </a:cxn>
            </a:cxnLst>
            <a:rect l="l" t="t" r="r" b="b"/>
            <a:pathLst>
              <a:path w="3024554" h="1512277">
                <a:moveTo>
                  <a:pt x="0" y="0"/>
                </a:moveTo>
                <a:lnTo>
                  <a:pt x="3024554" y="0"/>
                </a:lnTo>
                <a:cubicBezTo>
                  <a:pt x="3024554" y="835208"/>
                  <a:pt x="2347485" y="1512277"/>
                  <a:pt x="1512277" y="1512277"/>
                </a:cubicBezTo>
                <a:cubicBezTo>
                  <a:pt x="677069" y="1512277"/>
                  <a:pt x="0" y="835208"/>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a:latin typeface="Century Gothic" panose="020B0502020202020204" pitchFamily="34" charset="0"/>
            </a:endParaRPr>
          </a:p>
        </p:txBody>
      </p:sp>
    </p:spTree>
    <p:extLst>
      <p:ext uri="{BB962C8B-B14F-4D97-AF65-F5344CB8AC3E}">
        <p14:creationId xmlns:p14="http://schemas.microsoft.com/office/powerpoint/2010/main" val="43815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6888" y="4607168"/>
            <a:ext cx="6607297" cy="652447"/>
          </a:xfrm>
        </p:spPr>
        <p:txBody>
          <a:bodyPr anchor="b" anchorCtr="0"/>
          <a:lstStyle>
            <a:lvl1pPr algn="l">
              <a:defRPr sz="4000">
                <a:solidFill>
                  <a:schemeClr val="bg1"/>
                </a:solidFill>
              </a:defRPr>
            </a:lvl1pPr>
          </a:lstStyle>
          <a:p>
            <a:r>
              <a:rPr lang="en-US"/>
              <a:t>Divider slide title</a:t>
            </a:r>
          </a:p>
        </p:txBody>
      </p:sp>
      <p:sp>
        <p:nvSpPr>
          <p:cNvPr id="3" name="Subtitle 2"/>
          <p:cNvSpPr>
            <a:spLocks noGrp="1"/>
          </p:cNvSpPr>
          <p:nvPr>
            <p:ph type="subTitle" idx="1" hasCustomPrompt="1"/>
          </p:nvPr>
        </p:nvSpPr>
        <p:spPr>
          <a:xfrm>
            <a:off x="496887" y="5311282"/>
            <a:ext cx="6607297" cy="277285"/>
          </a:xfr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pic>
        <p:nvPicPr>
          <p:cNvPr id="4" name="Graphic 3">
            <a:extLst>
              <a:ext uri="{FF2B5EF4-FFF2-40B4-BE49-F238E27FC236}">
                <a16:creationId xmlns:a16="http://schemas.microsoft.com/office/drawing/2014/main" id="{3B86FA52-E311-8A4E-E3D4-94EEB50436F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2375" y="6161241"/>
            <a:ext cx="1140079" cy="602868"/>
          </a:xfrm>
          <a:prstGeom prst="rect">
            <a:avLst/>
          </a:prstGeom>
        </p:spPr>
      </p:pic>
    </p:spTree>
    <p:extLst>
      <p:ext uri="{BB962C8B-B14F-4D97-AF65-F5344CB8AC3E}">
        <p14:creationId xmlns:p14="http://schemas.microsoft.com/office/powerpoint/2010/main" val="171421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chemeClr val="tx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0E34F32-4ACF-4B15-BF02-187A66898081}"/>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flipH="1">
            <a:off x="0" y="0"/>
            <a:ext cx="8081122" cy="6497358"/>
          </a:xfrm>
          <a:prstGeom prst="rect">
            <a:avLst/>
          </a:prstGeom>
        </p:spPr>
      </p:pic>
      <p:sp>
        <p:nvSpPr>
          <p:cNvPr id="3" name="Title 26">
            <a:extLst>
              <a:ext uri="{FF2B5EF4-FFF2-40B4-BE49-F238E27FC236}">
                <a16:creationId xmlns:a16="http://schemas.microsoft.com/office/drawing/2014/main" id="{6F31BB54-0A39-4313-917A-8CF1EE22D330}"/>
              </a:ext>
            </a:extLst>
          </p:cNvPr>
          <p:cNvSpPr>
            <a:spLocks noGrp="1"/>
          </p:cNvSpPr>
          <p:nvPr>
            <p:ph type="title"/>
          </p:nvPr>
        </p:nvSpPr>
        <p:spPr>
          <a:xfrm>
            <a:off x="2298632" y="3544729"/>
            <a:ext cx="9526656" cy="492443"/>
          </a:xfrm>
        </p:spPr>
        <p:txBody>
          <a:bodyPr vert="horz" wrap="square" lIns="0" tIns="0" rIns="0" bIns="0" rtlCol="0" anchor="t" anchorCtr="0">
            <a:spAutoFit/>
          </a:bodyPr>
          <a:lstStyle>
            <a:lvl1pPr marL="0" indent="0" algn="l" defTabSz="612231" rtl="0" eaLnBrk="1" latinLnBrk="0" hangingPunct="1">
              <a:spcBef>
                <a:spcPts val="0"/>
              </a:spcBef>
              <a:buClr>
                <a:schemeClr val="tx2"/>
              </a:buClr>
              <a:buSzPct val="120000"/>
              <a:buFont typeface="Arial"/>
              <a:buNone/>
              <a:defRPr lang="en-US" sz="3200" kern="1200" spc="-107" baseline="0" dirty="0">
                <a:solidFill>
                  <a:schemeClr val="bg1"/>
                </a:solidFill>
                <a:latin typeface="+mj-lt"/>
                <a:ea typeface="+mn-ea"/>
                <a:cs typeface="+mn-cs"/>
              </a:defRPr>
            </a:lvl1pPr>
          </a:lstStyle>
          <a:p>
            <a:pPr marL="0" lvl="0" indent="0">
              <a:spcBef>
                <a:spcPts val="0"/>
              </a:spcBef>
              <a:buClr>
                <a:schemeClr val="tx2"/>
              </a:buClr>
              <a:buSzPct val="120000"/>
              <a:buFont typeface="Arial"/>
            </a:pPr>
            <a:r>
              <a:rPr lang="en-US"/>
              <a:t>Click to edit Master title style</a:t>
            </a:r>
          </a:p>
        </p:txBody>
      </p:sp>
      <p:sp>
        <p:nvSpPr>
          <p:cNvPr id="4" name="Text Placeholder 2">
            <a:extLst>
              <a:ext uri="{FF2B5EF4-FFF2-40B4-BE49-F238E27FC236}">
                <a16:creationId xmlns:a16="http://schemas.microsoft.com/office/drawing/2014/main" id="{4E04EEBD-26CF-4EAE-86C7-028BBFE09DEE}"/>
              </a:ext>
            </a:extLst>
          </p:cNvPr>
          <p:cNvSpPr>
            <a:spLocks noGrp="1"/>
          </p:cNvSpPr>
          <p:nvPr>
            <p:ph type="body" sz="quarter" idx="10" hasCustomPrompt="1"/>
          </p:nvPr>
        </p:nvSpPr>
        <p:spPr>
          <a:xfrm>
            <a:off x="2298631" y="4685102"/>
            <a:ext cx="9526656" cy="783447"/>
          </a:xfrm>
        </p:spPr>
        <p:txBody>
          <a:bodyPr/>
          <a:lstStyle>
            <a:lvl1pPr>
              <a:buNone/>
              <a:defRPr lang="en-US" sz="1800" kern="1200" dirty="0" smtClean="0">
                <a:solidFill>
                  <a:srgbClr val="11D2FF"/>
                </a:solidFill>
                <a:latin typeface="Century Gothic" panose="020B0502020202020204" pitchFamily="34" charset="0"/>
                <a:ea typeface="+mn-ea"/>
                <a:cs typeface="+mn-cs"/>
              </a:defRPr>
            </a:lvl1pPr>
            <a:lvl2pPr>
              <a:buNone/>
              <a:defRPr lang="en-US" sz="1800" kern="1200" dirty="0" smtClean="0">
                <a:solidFill>
                  <a:srgbClr val="11D2FF"/>
                </a:solidFill>
                <a:latin typeface="Century Gothic" panose="020B0502020202020204" pitchFamily="34" charset="0"/>
                <a:ea typeface="+mn-ea"/>
                <a:cs typeface="+mn-cs"/>
              </a:defRPr>
            </a:lvl2pPr>
            <a:lvl3pPr>
              <a:buNone/>
              <a:defRPr lang="en-US" sz="1800" kern="1200" dirty="0" smtClean="0">
                <a:solidFill>
                  <a:srgbClr val="11D2FF"/>
                </a:solidFill>
                <a:latin typeface="Century Gothic" panose="020B0502020202020204" pitchFamily="34" charset="0"/>
                <a:ea typeface="+mn-ea"/>
                <a:cs typeface="+mn-cs"/>
              </a:defRPr>
            </a:lvl3pPr>
            <a:lvl4pPr>
              <a:buNone/>
              <a:defRPr lang="en-US" sz="1800" kern="1200" dirty="0" smtClean="0">
                <a:solidFill>
                  <a:srgbClr val="11D2FF"/>
                </a:solidFill>
                <a:latin typeface="Century Gothic" panose="020B0502020202020204" pitchFamily="34" charset="0"/>
                <a:ea typeface="+mn-ea"/>
                <a:cs typeface="+mn-cs"/>
              </a:defRPr>
            </a:lvl4pPr>
            <a:lvl5pPr>
              <a:buNone/>
              <a:defRPr lang="en-US" sz="1800" kern="1200" dirty="0">
                <a:solidFill>
                  <a:srgbClr val="11D2FF"/>
                </a:solidFill>
                <a:latin typeface="Century Gothic" panose="020B0502020202020204" pitchFamily="34" charset="0"/>
                <a:ea typeface="+mn-ea"/>
                <a:cs typeface="+mn-cs"/>
              </a:defRPr>
            </a:lvl5pPr>
          </a:lstStyle>
          <a:p>
            <a:pPr lvl="0"/>
            <a:r>
              <a:rPr lang="en-US"/>
              <a:t>Presented to company</a:t>
            </a:r>
          </a:p>
          <a:p>
            <a:pPr lvl="0"/>
            <a:r>
              <a:rPr lang="en-US"/>
              <a:t>Month day, 2020</a:t>
            </a:r>
          </a:p>
        </p:txBody>
      </p:sp>
      <p:pic>
        <p:nvPicPr>
          <p:cNvPr id="5" name="Graphic 4">
            <a:extLst>
              <a:ext uri="{FF2B5EF4-FFF2-40B4-BE49-F238E27FC236}">
                <a16:creationId xmlns:a16="http://schemas.microsoft.com/office/drawing/2014/main" id="{BC65B5EE-4F8A-4A13-9D7B-F9F5A0F7F1A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2298632" y="2691841"/>
            <a:ext cx="1255776" cy="409916"/>
          </a:xfrm>
          <a:prstGeom prst="rect">
            <a:avLst/>
          </a:prstGeom>
        </p:spPr>
      </p:pic>
    </p:spTree>
    <p:extLst>
      <p:ext uri="{BB962C8B-B14F-4D97-AF65-F5344CB8AC3E}">
        <p14:creationId xmlns:p14="http://schemas.microsoft.com/office/powerpoint/2010/main" val="329622667"/>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Divider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6889" y="4607168"/>
            <a:ext cx="4514726" cy="652447"/>
          </a:xfrm>
        </p:spPr>
        <p:txBody>
          <a:bodyPr anchor="b" anchorCtr="0"/>
          <a:lstStyle>
            <a:lvl1pPr algn="l">
              <a:defRPr sz="4000">
                <a:solidFill>
                  <a:schemeClr val="bg1"/>
                </a:solidFill>
              </a:defRPr>
            </a:lvl1pPr>
          </a:lstStyle>
          <a:p>
            <a:r>
              <a:rPr lang="en-US"/>
              <a:t>Divider slide title</a:t>
            </a:r>
          </a:p>
        </p:txBody>
      </p:sp>
      <p:sp>
        <p:nvSpPr>
          <p:cNvPr id="3" name="Subtitle 2"/>
          <p:cNvSpPr>
            <a:spLocks noGrp="1"/>
          </p:cNvSpPr>
          <p:nvPr>
            <p:ph type="subTitle" idx="1" hasCustomPrompt="1"/>
          </p:nvPr>
        </p:nvSpPr>
        <p:spPr>
          <a:xfrm>
            <a:off x="496888" y="5311282"/>
            <a:ext cx="4514726" cy="277285"/>
          </a:xfr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
        <p:nvSpPr>
          <p:cNvPr id="8" name="Freeform 7">
            <a:extLst>
              <a:ext uri="{FF2B5EF4-FFF2-40B4-BE49-F238E27FC236}">
                <a16:creationId xmlns:a16="http://schemas.microsoft.com/office/drawing/2014/main" id="{CE351E47-9583-74EB-BC8C-152CEB2F81E5}"/>
              </a:ext>
              <a:ext uri="{C183D7F6-B498-43B3-948B-1728B52AA6E4}">
                <adec:decorative xmlns:adec="http://schemas.microsoft.com/office/drawing/2017/decorative" val="1"/>
              </a:ext>
            </a:extLst>
          </p:cNvPr>
          <p:cNvSpPr/>
          <p:nvPr/>
        </p:nvSpPr>
        <p:spPr>
          <a:xfrm rot="16200000">
            <a:off x="4476754" y="4286249"/>
            <a:ext cx="3428999" cy="1714500"/>
          </a:xfrm>
          <a:custGeom>
            <a:avLst/>
            <a:gdLst>
              <a:gd name="connsiteX0" fmla="*/ 0 w 3024554"/>
              <a:gd name="connsiteY0" fmla="*/ 0 h 1512277"/>
              <a:gd name="connsiteX1" fmla="*/ 3024554 w 3024554"/>
              <a:gd name="connsiteY1" fmla="*/ 0 h 1512277"/>
              <a:gd name="connsiteX2" fmla="*/ 1512277 w 3024554"/>
              <a:gd name="connsiteY2" fmla="*/ 1512277 h 1512277"/>
              <a:gd name="connsiteX3" fmla="*/ 0 w 3024554"/>
              <a:gd name="connsiteY3" fmla="*/ 0 h 1512277"/>
            </a:gdLst>
            <a:ahLst/>
            <a:cxnLst>
              <a:cxn ang="0">
                <a:pos x="connsiteX0" y="connsiteY0"/>
              </a:cxn>
              <a:cxn ang="0">
                <a:pos x="connsiteX1" y="connsiteY1"/>
              </a:cxn>
              <a:cxn ang="0">
                <a:pos x="connsiteX2" y="connsiteY2"/>
              </a:cxn>
              <a:cxn ang="0">
                <a:pos x="connsiteX3" y="connsiteY3"/>
              </a:cxn>
            </a:cxnLst>
            <a:rect l="l" t="t" r="r" b="b"/>
            <a:pathLst>
              <a:path w="3024554" h="1512277">
                <a:moveTo>
                  <a:pt x="0" y="0"/>
                </a:moveTo>
                <a:lnTo>
                  <a:pt x="3024554" y="0"/>
                </a:lnTo>
                <a:cubicBezTo>
                  <a:pt x="3024554" y="835208"/>
                  <a:pt x="2347485" y="1512277"/>
                  <a:pt x="1512277" y="1512277"/>
                </a:cubicBezTo>
                <a:cubicBezTo>
                  <a:pt x="677069" y="1512277"/>
                  <a:pt x="0" y="835208"/>
                  <a:pt x="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a:latin typeface="Century Gothic" panose="020B0502020202020204" pitchFamily="34" charset="0"/>
            </a:endParaRPr>
          </a:p>
        </p:txBody>
      </p:sp>
      <p:sp>
        <p:nvSpPr>
          <p:cNvPr id="9" name="Freeform 8">
            <a:extLst>
              <a:ext uri="{FF2B5EF4-FFF2-40B4-BE49-F238E27FC236}">
                <a16:creationId xmlns:a16="http://schemas.microsoft.com/office/drawing/2014/main" id="{EF570D47-5024-76E0-ED47-79B8080C999B}"/>
              </a:ext>
              <a:ext uri="{C183D7F6-B498-43B3-948B-1728B52AA6E4}">
                <adec:decorative xmlns:adec="http://schemas.microsoft.com/office/drawing/2017/decorative" val="1"/>
              </a:ext>
            </a:extLst>
          </p:cNvPr>
          <p:cNvSpPr/>
          <p:nvPr/>
        </p:nvSpPr>
        <p:spPr>
          <a:xfrm rot="10800000" flipH="1">
            <a:off x="5334002" y="0"/>
            <a:ext cx="3429000" cy="3429000"/>
          </a:xfrm>
          <a:custGeom>
            <a:avLst/>
            <a:gdLst>
              <a:gd name="connsiteX0" fmla="*/ 1719499 w 1719499"/>
              <a:gd name="connsiteY0" fmla="*/ 0 h 1719499"/>
              <a:gd name="connsiteX1" fmla="*/ 0 w 1719499"/>
              <a:gd name="connsiteY1" fmla="*/ 0 h 1719499"/>
              <a:gd name="connsiteX2" fmla="*/ 0 w 1719499"/>
              <a:gd name="connsiteY2" fmla="*/ 1719499 h 1719499"/>
              <a:gd name="connsiteX3" fmla="*/ 1719499 w 1719499"/>
              <a:gd name="connsiteY3" fmla="*/ 0 h 1719499"/>
            </a:gdLst>
            <a:ahLst/>
            <a:cxnLst>
              <a:cxn ang="0">
                <a:pos x="connsiteX0" y="connsiteY0"/>
              </a:cxn>
              <a:cxn ang="0">
                <a:pos x="connsiteX1" y="connsiteY1"/>
              </a:cxn>
              <a:cxn ang="0">
                <a:pos x="connsiteX2" y="connsiteY2"/>
              </a:cxn>
              <a:cxn ang="0">
                <a:pos x="connsiteX3" y="connsiteY3"/>
              </a:cxn>
            </a:cxnLst>
            <a:rect l="l" t="t" r="r" b="b"/>
            <a:pathLst>
              <a:path w="1719499" h="1719499">
                <a:moveTo>
                  <a:pt x="1719499" y="0"/>
                </a:moveTo>
                <a:lnTo>
                  <a:pt x="0" y="0"/>
                </a:lnTo>
                <a:lnTo>
                  <a:pt x="0" y="1719499"/>
                </a:lnTo>
                <a:cubicBezTo>
                  <a:pt x="949654" y="1719499"/>
                  <a:pt x="1719499" y="949654"/>
                  <a:pt x="171949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a:latin typeface="Century Gothic" panose="020B0502020202020204" pitchFamily="34" charset="0"/>
            </a:endParaRPr>
          </a:p>
        </p:txBody>
      </p:sp>
      <p:sp>
        <p:nvSpPr>
          <p:cNvPr id="12" name="Freeform 11">
            <a:extLst>
              <a:ext uri="{FF2B5EF4-FFF2-40B4-BE49-F238E27FC236}">
                <a16:creationId xmlns:a16="http://schemas.microsoft.com/office/drawing/2014/main" id="{4D2CE988-7678-4673-D776-047DB8F2D824}"/>
              </a:ext>
              <a:ext uri="{C183D7F6-B498-43B3-948B-1728B52AA6E4}">
                <adec:decorative xmlns:adec="http://schemas.microsoft.com/office/drawing/2017/decorative" val="1"/>
              </a:ext>
            </a:extLst>
          </p:cNvPr>
          <p:cNvSpPr/>
          <p:nvPr userDrawn="1"/>
        </p:nvSpPr>
        <p:spPr>
          <a:xfrm>
            <a:off x="8763002" y="0"/>
            <a:ext cx="3429000" cy="6857999"/>
          </a:xfrm>
          <a:custGeom>
            <a:avLst/>
            <a:gdLst>
              <a:gd name="connsiteX0" fmla="*/ 3429000 w 3429000"/>
              <a:gd name="connsiteY0" fmla="*/ 0 h 6857999"/>
              <a:gd name="connsiteX1" fmla="*/ 3429000 w 3429000"/>
              <a:gd name="connsiteY1" fmla="*/ 3429000 h 6857999"/>
              <a:gd name="connsiteX2" fmla="*/ 3428998 w 3429000"/>
              <a:gd name="connsiteY2" fmla="*/ 3429000 h 6857999"/>
              <a:gd name="connsiteX3" fmla="*/ 3428998 w 3429000"/>
              <a:gd name="connsiteY3" fmla="*/ 6857999 h 6857999"/>
              <a:gd name="connsiteX4" fmla="*/ 0 w 3429000"/>
              <a:gd name="connsiteY4" fmla="*/ 6857999 h 6857999"/>
              <a:gd name="connsiteX5" fmla="*/ 0 w 3429000"/>
              <a:gd name="connsiteY5" fmla="*/ 3429000 h 6857999"/>
              <a:gd name="connsiteX6" fmla="*/ 0 w 3429000"/>
              <a:gd name="connsiteY6" fmla="*/ 3428998 h 6857999"/>
              <a:gd name="connsiteX7" fmla="*/ 0 w 3429000"/>
              <a:gd name="connsiteY7" fmla="*/ 3428998 h 6857999"/>
              <a:gd name="connsiteX8" fmla="*/ 4462 w 3429000"/>
              <a:gd name="connsiteY8" fmla="*/ 3252544 h 6857999"/>
              <a:gd name="connsiteX9" fmla="*/ 3429000 w 3429000"/>
              <a:gd name="connsiteY9"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6857999">
                <a:moveTo>
                  <a:pt x="3429000" y="0"/>
                </a:moveTo>
                <a:lnTo>
                  <a:pt x="3429000" y="3429000"/>
                </a:lnTo>
                <a:lnTo>
                  <a:pt x="3428998" y="3429000"/>
                </a:lnTo>
                <a:lnTo>
                  <a:pt x="3428998" y="6857999"/>
                </a:lnTo>
                <a:lnTo>
                  <a:pt x="0" y="6857999"/>
                </a:lnTo>
                <a:lnTo>
                  <a:pt x="0" y="3429000"/>
                </a:lnTo>
                <a:lnTo>
                  <a:pt x="0" y="3428998"/>
                </a:lnTo>
                <a:lnTo>
                  <a:pt x="0" y="3428998"/>
                </a:lnTo>
                <a:lnTo>
                  <a:pt x="4462" y="3252544"/>
                </a:lnTo>
                <a:cubicBezTo>
                  <a:pt x="96301" y="1440762"/>
                  <a:pt x="1594395" y="0"/>
                  <a:pt x="3429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a:latin typeface="Century Gothic" panose="020B0502020202020204" pitchFamily="34" charset="0"/>
            </a:endParaRPr>
          </a:p>
        </p:txBody>
      </p:sp>
      <p:sp>
        <p:nvSpPr>
          <p:cNvPr id="14" name="Freeform 13">
            <a:extLst>
              <a:ext uri="{FF2B5EF4-FFF2-40B4-BE49-F238E27FC236}">
                <a16:creationId xmlns:a16="http://schemas.microsoft.com/office/drawing/2014/main" id="{68319959-08CF-9E95-1EEC-6E34EC1B25EB}"/>
              </a:ext>
              <a:ext uri="{C183D7F6-B498-43B3-948B-1728B52AA6E4}">
                <adec:decorative xmlns:adec="http://schemas.microsoft.com/office/drawing/2017/decorative" val="1"/>
              </a:ext>
            </a:extLst>
          </p:cNvPr>
          <p:cNvSpPr/>
          <p:nvPr/>
        </p:nvSpPr>
        <p:spPr>
          <a:xfrm>
            <a:off x="7048501" y="3428999"/>
            <a:ext cx="3422441" cy="3429000"/>
          </a:xfrm>
          <a:custGeom>
            <a:avLst/>
            <a:gdLst>
              <a:gd name="connsiteX0" fmla="*/ 1714501 w 3422441"/>
              <a:gd name="connsiteY0" fmla="*/ 0 h 3429000"/>
              <a:gd name="connsiteX1" fmla="*/ 1714501 w 3422441"/>
              <a:gd name="connsiteY1" fmla="*/ 1844388 h 3429000"/>
              <a:gd name="connsiteX2" fmla="*/ 1716794 w 3422441"/>
              <a:gd name="connsiteY2" fmla="*/ 1889797 h 3429000"/>
              <a:gd name="connsiteX3" fmla="*/ 3257961 w 3422441"/>
              <a:gd name="connsiteY3" fmla="*/ 3421212 h 3429000"/>
              <a:gd name="connsiteX4" fmla="*/ 3422441 w 3422441"/>
              <a:gd name="connsiteY4" fmla="*/ 3428999 h 3429000"/>
              <a:gd name="connsiteX5" fmla="*/ 3422441 w 3422441"/>
              <a:gd name="connsiteY5" fmla="*/ 3429000 h 3429000"/>
              <a:gd name="connsiteX6" fmla="*/ 1707942 w 3422441"/>
              <a:gd name="connsiteY6" fmla="*/ 3429000 h 3429000"/>
              <a:gd name="connsiteX7" fmla="*/ 1707942 w 3422441"/>
              <a:gd name="connsiteY7" fmla="*/ 3428669 h 3429000"/>
              <a:gd name="connsiteX8" fmla="*/ 1539203 w 3422441"/>
              <a:gd name="connsiteY8" fmla="*/ 3420148 h 3429000"/>
              <a:gd name="connsiteX9" fmla="*/ 0 w 3422441"/>
              <a:gd name="connsiteY9" fmla="*/ 1714500 h 3429000"/>
              <a:gd name="connsiteX10" fmla="*/ 1714501 w 3422441"/>
              <a:gd name="connsiteY10"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22441" h="3429000">
                <a:moveTo>
                  <a:pt x="1714501" y="0"/>
                </a:moveTo>
                <a:lnTo>
                  <a:pt x="1714501" y="1844388"/>
                </a:lnTo>
                <a:lnTo>
                  <a:pt x="1716794" y="1889797"/>
                </a:lnTo>
                <a:cubicBezTo>
                  <a:pt x="1799106" y="2700310"/>
                  <a:pt x="2445972" y="3343925"/>
                  <a:pt x="3257961" y="3421212"/>
                </a:cubicBezTo>
                <a:lnTo>
                  <a:pt x="3422441" y="3428999"/>
                </a:lnTo>
                <a:lnTo>
                  <a:pt x="3422441" y="3429000"/>
                </a:lnTo>
                <a:lnTo>
                  <a:pt x="1707942" y="3429000"/>
                </a:lnTo>
                <a:lnTo>
                  <a:pt x="1707942" y="3428669"/>
                </a:lnTo>
                <a:lnTo>
                  <a:pt x="1539203" y="3420148"/>
                </a:lnTo>
                <a:cubicBezTo>
                  <a:pt x="674655" y="3332349"/>
                  <a:pt x="0" y="2602212"/>
                  <a:pt x="0" y="1714500"/>
                </a:cubicBezTo>
                <a:cubicBezTo>
                  <a:pt x="0" y="767607"/>
                  <a:pt x="767608" y="0"/>
                  <a:pt x="171450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a:latin typeface="Century Gothic" panose="020B0502020202020204" pitchFamily="34" charset="0"/>
            </a:endParaRPr>
          </a:p>
        </p:txBody>
      </p:sp>
      <p:pic>
        <p:nvPicPr>
          <p:cNvPr id="13" name="Graphic 12">
            <a:extLst>
              <a:ext uri="{FF2B5EF4-FFF2-40B4-BE49-F238E27FC236}">
                <a16:creationId xmlns:a16="http://schemas.microsoft.com/office/drawing/2014/main" id="{6C5ED198-0C26-76E3-A107-B2873FEFA2B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2375" y="6161241"/>
            <a:ext cx="1140079" cy="602868"/>
          </a:xfrm>
          <a:prstGeom prst="rect">
            <a:avLst/>
          </a:prstGeom>
        </p:spPr>
      </p:pic>
    </p:spTree>
    <p:extLst>
      <p:ext uri="{BB962C8B-B14F-4D97-AF65-F5344CB8AC3E}">
        <p14:creationId xmlns:p14="http://schemas.microsoft.com/office/powerpoint/2010/main" val="226004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888" y="489252"/>
            <a:ext cx="6922484" cy="328304"/>
          </a:xfrm>
        </p:spPr>
        <p:txBody>
          <a:bodyPr/>
          <a:lstStyle>
            <a:lvl1pPr>
              <a:defRPr lang="en-US" dirty="0"/>
            </a:lvl1pPr>
          </a:lstStyle>
          <a:p>
            <a:r>
              <a:rPr lang="en-US"/>
              <a:t>Agenda title goes here</a:t>
            </a:r>
          </a:p>
        </p:txBody>
      </p:sp>
      <p:sp>
        <p:nvSpPr>
          <p:cNvPr id="5" name="Text Placeholder 7">
            <a:extLst>
              <a:ext uri="{FF2B5EF4-FFF2-40B4-BE49-F238E27FC236}">
                <a16:creationId xmlns:a16="http://schemas.microsoft.com/office/drawing/2014/main" id="{0F18F1E1-3A85-5109-DCD1-F48F6542D0AF}"/>
              </a:ext>
            </a:extLst>
          </p:cNvPr>
          <p:cNvSpPr>
            <a:spLocks noGrp="1"/>
          </p:cNvSpPr>
          <p:nvPr>
            <p:ph type="body" sz="quarter" idx="14" hasCustomPrompt="1"/>
          </p:nvPr>
        </p:nvSpPr>
        <p:spPr>
          <a:xfrm>
            <a:off x="496888" y="874621"/>
            <a:ext cx="6899335" cy="327025"/>
          </a:xfrm>
        </p:spPr>
        <p:txBody>
          <a:bodyPr/>
          <a:lstStyle>
            <a:lvl1pPr>
              <a:defRPr sz="1400" b="0" cap="all" baseline="0">
                <a:solidFill>
                  <a:schemeClr val="accent1"/>
                </a:solidFill>
              </a:defRPr>
            </a:lvl1pPr>
          </a:lstStyle>
          <a:p>
            <a:pPr lvl="0"/>
            <a:r>
              <a:rPr lang="en-US"/>
              <a:t>Click to edit text styles</a:t>
            </a:r>
          </a:p>
        </p:txBody>
      </p:sp>
      <p:sp>
        <p:nvSpPr>
          <p:cNvPr id="3" name="Content Placeholder 2"/>
          <p:cNvSpPr>
            <a:spLocks noGrp="1"/>
          </p:cNvSpPr>
          <p:nvPr>
            <p:ph idx="1" hasCustomPrompt="1"/>
          </p:nvPr>
        </p:nvSpPr>
        <p:spPr>
          <a:xfrm>
            <a:off x="496888" y="1773936"/>
            <a:ext cx="7921898" cy="4195430"/>
          </a:xfrm>
        </p:spPr>
        <p:txBody>
          <a:bodyPr/>
          <a:lstStyle>
            <a:lvl1pPr marL="15875" indent="0">
              <a:buClr>
                <a:schemeClr val="accent5"/>
              </a:buClr>
              <a:buFont typeface="+mj-lt"/>
              <a:buNone/>
              <a:tabLst/>
              <a:defRPr b="0">
                <a:solidFill>
                  <a:schemeClr val="accent1"/>
                </a:solidFill>
              </a:defRPr>
            </a:lvl1pPr>
            <a:lvl2pPr marL="6350" indent="0">
              <a:buNone/>
              <a:defRPr/>
            </a:lvl2pPr>
          </a:lstStyle>
          <a:p>
            <a:pPr lvl="0"/>
            <a:r>
              <a:rPr lang="en-US"/>
              <a:t>Click to edit text styles</a:t>
            </a:r>
          </a:p>
        </p:txBody>
      </p:sp>
      <p:sp>
        <p:nvSpPr>
          <p:cNvPr id="4" name="Content Placeholder 2">
            <a:extLst>
              <a:ext uri="{FF2B5EF4-FFF2-40B4-BE49-F238E27FC236}">
                <a16:creationId xmlns:a16="http://schemas.microsoft.com/office/drawing/2014/main" id="{E64F6CAF-E348-D5F2-00CC-E6B148B29321}"/>
              </a:ext>
            </a:extLst>
          </p:cNvPr>
          <p:cNvSpPr>
            <a:spLocks noGrp="1"/>
          </p:cNvSpPr>
          <p:nvPr>
            <p:ph idx="33" hasCustomPrompt="1"/>
          </p:nvPr>
        </p:nvSpPr>
        <p:spPr>
          <a:xfrm>
            <a:off x="8663360" y="1774162"/>
            <a:ext cx="2209657" cy="4195430"/>
          </a:xfrm>
        </p:spPr>
        <p:txBody>
          <a:bodyPr/>
          <a:lstStyle>
            <a:lvl1pPr marL="11113" indent="0">
              <a:buClr>
                <a:schemeClr val="accent5"/>
              </a:buClr>
              <a:buFontTx/>
              <a:buNone/>
              <a:tabLst/>
              <a:defRPr b="0">
                <a:solidFill>
                  <a:schemeClr val="accent4"/>
                </a:solidFill>
              </a:defRPr>
            </a:lvl1pPr>
            <a:lvl2pPr marL="6350" indent="0">
              <a:buNone/>
              <a:defRPr/>
            </a:lvl2pPr>
          </a:lstStyle>
          <a:p>
            <a:pPr lvl="0"/>
            <a:r>
              <a:rPr lang="en-US"/>
              <a:t>Click to edit text styles</a:t>
            </a:r>
          </a:p>
        </p:txBody>
      </p:sp>
      <p:pic>
        <p:nvPicPr>
          <p:cNvPr id="8" name="Graphic 7">
            <a:extLst>
              <a:ext uri="{FF2B5EF4-FFF2-40B4-BE49-F238E27FC236}">
                <a16:creationId xmlns:a16="http://schemas.microsoft.com/office/drawing/2014/main" id="{AB1652D6-4D09-EDC2-C632-F66413C9747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2375" y="6161241"/>
            <a:ext cx="1140079" cy="602868"/>
          </a:xfrm>
          <a:prstGeom prst="rect">
            <a:avLst/>
          </a:prstGeom>
        </p:spPr>
      </p:pic>
      <p:pic>
        <p:nvPicPr>
          <p:cNvPr id="12" name="Picture 11">
            <a:extLst>
              <a:ext uri="{FF2B5EF4-FFF2-40B4-BE49-F238E27FC236}">
                <a16:creationId xmlns:a16="http://schemas.microsoft.com/office/drawing/2014/main" id="{A3CD26FC-C07F-354E-A2F9-7C090543EFC7}"/>
              </a:ext>
              <a:ext uri="{C183D7F6-B498-43B3-948B-1728B52AA6E4}">
                <adec:decorative xmlns:adec="http://schemas.microsoft.com/office/drawing/2017/decorative" val="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39241"/>
          <a:stretch/>
        </p:blipFill>
        <p:spPr>
          <a:xfrm>
            <a:off x="9158483" y="0"/>
            <a:ext cx="3033517" cy="1528715"/>
          </a:xfrm>
          <a:prstGeom prst="rect">
            <a:avLst/>
          </a:prstGeom>
        </p:spPr>
      </p:pic>
      <p:sp>
        <p:nvSpPr>
          <p:cNvPr id="10" name="Footer Placeholder 14">
            <a:extLst>
              <a:ext uri="{FF2B5EF4-FFF2-40B4-BE49-F238E27FC236}">
                <a16:creationId xmlns:a16="http://schemas.microsoft.com/office/drawing/2014/main" id="{284D2FBE-64F1-7042-A311-C664A68F2D41}"/>
              </a:ext>
            </a:extLst>
          </p:cNvPr>
          <p:cNvSpPr txBox="1">
            <a:spLocks/>
          </p:cNvSpPr>
          <p:nvPr userDrawn="1"/>
        </p:nvSpPr>
        <p:spPr>
          <a:xfrm>
            <a:off x="2332202" y="6328168"/>
            <a:ext cx="8686800" cy="131164"/>
          </a:xfrm>
          <a:prstGeom prst="rect">
            <a:avLst/>
          </a:prstGeom>
        </p:spPr>
        <p:txBody>
          <a:bodyPr vert="horz" lIns="0" tIns="0" rIns="0" bIns="0" rtlCol="0" anchor="ctr"/>
          <a:lstStyle>
            <a:defPPr>
              <a:defRPr lang="en-US"/>
            </a:defPPr>
            <a:lvl1pPr marL="0" algn="r" defTabSz="914400" rtl="0" eaLnBrk="1" latinLnBrk="0" hangingPunct="1">
              <a:defRPr lang="en-US" sz="800" kern="1200" dirty="0">
                <a:solidFill>
                  <a:schemeClr val="tx1">
                    <a:lumMod val="75000"/>
                    <a:lumOff val="2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rPr>
              <a:t>© Teladoc Health, Inc. All rights reserved.</a:t>
            </a:r>
          </a:p>
        </p:txBody>
      </p:sp>
      <p:sp>
        <p:nvSpPr>
          <p:cNvPr id="11" name="Slide Number Placeholder 15">
            <a:extLst>
              <a:ext uri="{FF2B5EF4-FFF2-40B4-BE49-F238E27FC236}">
                <a16:creationId xmlns:a16="http://schemas.microsoft.com/office/drawing/2014/main" id="{587FE2E6-FA8E-A146-A524-F9B679FBAF87}"/>
              </a:ext>
            </a:extLst>
          </p:cNvPr>
          <p:cNvSpPr txBox="1">
            <a:spLocks/>
          </p:cNvSpPr>
          <p:nvPr userDrawn="1"/>
        </p:nvSpPr>
        <p:spPr>
          <a:xfrm>
            <a:off x="11074627" y="6329081"/>
            <a:ext cx="620485" cy="131164"/>
          </a:xfrm>
          <a:prstGeom prst="rect">
            <a:avLst/>
          </a:prstGeom>
        </p:spPr>
        <p:txBody>
          <a:bodyPr vert="horz" lIns="0" tIns="0" rIns="0" bIns="0" rtlCol="0" anchor="ctr"/>
          <a:lstStyle>
            <a:defPPr>
              <a:defRPr lang="en-US"/>
            </a:defPPr>
            <a:lvl1pPr marL="0" algn="r" defTabSz="914400" rtl="0" eaLnBrk="1" latinLnBrk="0" hangingPunct="1">
              <a:defRPr sz="800" kern="1200">
                <a:solidFill>
                  <a:schemeClr val="tx1">
                    <a:lumMod val="75000"/>
                    <a:lumOff val="2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82C3BC0-3EBF-3C4C-A3D8-795624EBC6AA}"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2918687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1">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6E8A5CA-C84C-358A-7787-6247830E1B1E}"/>
              </a:ext>
              <a:ext uri="{C183D7F6-B498-43B3-948B-1728B52AA6E4}">
                <adec:decorative xmlns:adec="http://schemas.microsoft.com/office/drawing/2017/decorative" val="1"/>
              </a:ext>
            </a:extLst>
          </p:cNvPr>
          <p:cNvSpPr>
            <a:spLocks noGrp="1"/>
          </p:cNvSpPr>
          <p:nvPr>
            <p:ph type="pic" sz="quarter" idx="13" hasCustomPrompt="1"/>
          </p:nvPr>
        </p:nvSpPr>
        <p:spPr>
          <a:xfrm>
            <a:off x="5527513" y="216220"/>
            <a:ext cx="6102513" cy="6102514"/>
          </a:xfrm>
          <a:custGeom>
            <a:avLst/>
            <a:gdLst>
              <a:gd name="connsiteX0" fmla="*/ 3051256 w 6102513"/>
              <a:gd name="connsiteY0" fmla="*/ 0 h 6102514"/>
              <a:gd name="connsiteX1" fmla="*/ 6102513 w 6102513"/>
              <a:gd name="connsiteY1" fmla="*/ 3051257 h 6102514"/>
              <a:gd name="connsiteX2" fmla="*/ 3051256 w 6102513"/>
              <a:gd name="connsiteY2" fmla="*/ 6102513 h 6102514"/>
              <a:gd name="connsiteX3" fmla="*/ 3051256 w 6102513"/>
              <a:gd name="connsiteY3" fmla="*/ 6102514 h 6102514"/>
              <a:gd name="connsiteX4" fmla="*/ 0 w 6102513"/>
              <a:gd name="connsiteY4" fmla="*/ 6102514 h 6102514"/>
              <a:gd name="connsiteX5" fmla="*/ 0 w 6102513"/>
              <a:gd name="connsiteY5" fmla="*/ 3054391 h 6102514"/>
              <a:gd name="connsiteX6" fmla="*/ 79 w 6102513"/>
              <a:gd name="connsiteY6" fmla="*/ 3054391 h 6102514"/>
              <a:gd name="connsiteX7" fmla="*/ 0 w 6102513"/>
              <a:gd name="connsiteY7" fmla="*/ 3051257 h 6102514"/>
              <a:gd name="connsiteX8" fmla="*/ 3051256 w 6102513"/>
              <a:gd name="connsiteY8" fmla="*/ 0 h 610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2513" h="6102514">
                <a:moveTo>
                  <a:pt x="3051256" y="0"/>
                </a:moveTo>
                <a:cubicBezTo>
                  <a:pt x="4736418" y="0"/>
                  <a:pt x="6102513" y="1366094"/>
                  <a:pt x="6102513" y="3051257"/>
                </a:cubicBezTo>
                <a:cubicBezTo>
                  <a:pt x="6102513" y="4736419"/>
                  <a:pt x="4736418" y="6102513"/>
                  <a:pt x="3051256" y="6102513"/>
                </a:cubicBezTo>
                <a:lnTo>
                  <a:pt x="3051256" y="6102514"/>
                </a:lnTo>
                <a:lnTo>
                  <a:pt x="0" y="6102514"/>
                </a:lnTo>
                <a:lnTo>
                  <a:pt x="0" y="3054391"/>
                </a:lnTo>
                <a:lnTo>
                  <a:pt x="79" y="3054391"/>
                </a:lnTo>
                <a:lnTo>
                  <a:pt x="0" y="3051257"/>
                </a:lnTo>
                <a:cubicBezTo>
                  <a:pt x="0" y="1366094"/>
                  <a:pt x="1366093" y="0"/>
                  <a:pt x="3051256" y="0"/>
                </a:cubicBezTo>
                <a:close/>
              </a:path>
            </a:pathLst>
          </a:custGeom>
          <a:solidFill>
            <a:schemeClr val="bg1">
              <a:lumMod val="95000"/>
            </a:schemeClr>
          </a:solidFill>
        </p:spPr>
        <p:txBody>
          <a:bodyPr wrap="square" bIns="1554480" anchor="ctr" anchorCtr="0">
            <a:noAutofit/>
          </a:bodyPr>
          <a:lstStyle>
            <a:lvl1pPr algn="ctr">
              <a:defRPr sz="1400">
                <a:solidFill>
                  <a:schemeClr val="tx1"/>
                </a:solidFill>
              </a:defRPr>
            </a:lvl1pPr>
          </a:lstStyle>
          <a:p>
            <a:r>
              <a:rPr lang="en-US"/>
              <a:t>click photo placeholder icon, select image</a:t>
            </a:r>
          </a:p>
        </p:txBody>
      </p:sp>
      <p:sp>
        <p:nvSpPr>
          <p:cNvPr id="3" name="Content Placeholder 2"/>
          <p:cNvSpPr>
            <a:spLocks noGrp="1"/>
          </p:cNvSpPr>
          <p:nvPr>
            <p:ph idx="1" hasCustomPrompt="1"/>
          </p:nvPr>
        </p:nvSpPr>
        <p:spPr>
          <a:xfrm>
            <a:off x="496888" y="1363661"/>
            <a:ext cx="4546175" cy="4351338"/>
          </a:xfrm>
        </p:spPr>
        <p:txBody>
          <a:bodyPr anchor="b" anchorCtr="0"/>
          <a:lstStyle>
            <a:lvl1pPr>
              <a:defRPr sz="1200" cap="all" baseline="0">
                <a:solidFill>
                  <a:schemeClr val="tx1"/>
                </a:solidFill>
              </a:defRPr>
            </a:lvl1pPr>
            <a:lvl2pPr marL="6350" indent="0">
              <a:spcBef>
                <a:spcPts val="300"/>
              </a:spcBef>
              <a:buNone/>
              <a:defRPr sz="4000" b="1" i="0" spc="-50" baseline="0">
                <a:solidFill>
                  <a:schemeClr val="accent1"/>
                </a:solidFill>
                <a:latin typeface="Georgia" panose="02040502050405020303" pitchFamily="18" charset="0"/>
              </a:defRPr>
            </a:lvl2pPr>
            <a:lvl3pPr marL="177800" indent="-166688">
              <a:lnSpc>
                <a:spcPct val="90000"/>
              </a:lnSpc>
              <a:spcBef>
                <a:spcPts val="300"/>
              </a:spcBef>
              <a:buFont typeface="Arial" panose="020B0604020202020204" pitchFamily="34" charset="0"/>
              <a:buChar char="•"/>
              <a:tabLst/>
              <a:defRPr sz="1400">
                <a:solidFill>
                  <a:schemeClr val="tx1"/>
                </a:solidFill>
              </a:defRPr>
            </a:lvl3pPr>
            <a:lvl4pPr marL="344488" indent="-166688">
              <a:lnSpc>
                <a:spcPct val="90000"/>
              </a:lnSpc>
              <a:spcBef>
                <a:spcPts val="300"/>
              </a:spcBef>
              <a:buFont typeface="System Font Regular"/>
              <a:buChar char="–"/>
              <a:tabLst/>
              <a:defRPr sz="1200">
                <a:solidFill>
                  <a:schemeClr val="tx1"/>
                </a:solidFill>
              </a:defRPr>
            </a:lvl4pPr>
            <a:lvl5pPr marL="344488" indent="-166688">
              <a:lnSpc>
                <a:spcPct val="90000"/>
              </a:lnSpc>
              <a:spcBef>
                <a:spcPts val="300"/>
              </a:spcBef>
              <a:buFont typeface="System Font Regular"/>
              <a:buChar char="–"/>
              <a:tabLst/>
              <a:defRPr sz="1200">
                <a:solidFill>
                  <a:schemeClr val="tx1"/>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grpSp>
        <p:nvGrpSpPr>
          <p:cNvPr id="2" name="Group 1">
            <a:extLst>
              <a:ext uri="{FF2B5EF4-FFF2-40B4-BE49-F238E27FC236}">
                <a16:creationId xmlns:a16="http://schemas.microsoft.com/office/drawing/2014/main" id="{015F13E0-A621-8CFB-C93B-01FC2A924096}"/>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4" name="Straight Connector 3">
              <a:extLst>
                <a:ext uri="{FF2B5EF4-FFF2-40B4-BE49-F238E27FC236}">
                  <a16:creationId xmlns:a16="http://schemas.microsoft.com/office/drawing/2014/main" id="{C085510B-CE74-6BD3-9F27-C7A2AF8BBA28}"/>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66EAFAF-7FDE-FE8E-A8FF-67068BAA5EAB}"/>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43856B9-2F84-1ACB-D318-65BB1CA03580}"/>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4DC3775-2C53-57CB-9412-5338AFA6DF27}"/>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0122E81-3A0E-678B-A8C9-488FB863D2E9}"/>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9" name="Graphic 8">
            <a:extLst>
              <a:ext uri="{FF2B5EF4-FFF2-40B4-BE49-F238E27FC236}">
                <a16:creationId xmlns:a16="http://schemas.microsoft.com/office/drawing/2014/main" id="{9D00CEE8-A921-04C2-2A47-8AA04C84885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2375" y="6161241"/>
            <a:ext cx="1140079" cy="602868"/>
          </a:xfrm>
          <a:prstGeom prst="rect">
            <a:avLst/>
          </a:prstGeom>
        </p:spPr>
      </p:pic>
      <p:sp>
        <p:nvSpPr>
          <p:cNvPr id="15" name="Footer Placeholder 14">
            <a:extLst>
              <a:ext uri="{FF2B5EF4-FFF2-40B4-BE49-F238E27FC236}">
                <a16:creationId xmlns:a16="http://schemas.microsoft.com/office/drawing/2014/main" id="{8781CB31-A647-A02A-90EE-C49D8C8AB973}"/>
              </a:ext>
            </a:extLst>
          </p:cNvPr>
          <p:cNvSpPr>
            <a:spLocks noGrp="1"/>
          </p:cNvSpPr>
          <p:nvPr>
            <p:ph type="ftr" sz="quarter" idx="15"/>
          </p:nvPr>
        </p:nvSpPr>
        <p:spPr/>
        <p:txBody>
          <a:bodyPr/>
          <a:lstStyle>
            <a:lvl1pPr>
              <a:defRPr>
                <a:solidFill>
                  <a:schemeClr val="tx1"/>
                </a:solidFill>
              </a:defRPr>
            </a:lvl1pPr>
          </a:lstStyle>
          <a:p>
            <a:r>
              <a:rPr lang="en-US"/>
              <a:t>© Teladoc Health, Inc. All rights reserved.</a:t>
            </a:r>
          </a:p>
        </p:txBody>
      </p:sp>
      <p:sp>
        <p:nvSpPr>
          <p:cNvPr id="16" name="Slide Number Placeholder 15">
            <a:extLst>
              <a:ext uri="{FF2B5EF4-FFF2-40B4-BE49-F238E27FC236}">
                <a16:creationId xmlns:a16="http://schemas.microsoft.com/office/drawing/2014/main" id="{95875264-4DC4-EF98-6B24-62E23E4B15BB}"/>
              </a:ext>
            </a:extLst>
          </p:cNvPr>
          <p:cNvSpPr>
            <a:spLocks noGrp="1"/>
          </p:cNvSpPr>
          <p:nvPr>
            <p:ph type="sldNum" sz="quarter" idx="16"/>
          </p:nvPr>
        </p:nvSpPr>
        <p:spPr/>
        <p:txBody>
          <a:bodyPr/>
          <a:lstStyle>
            <a:lvl1pPr>
              <a:defRPr>
                <a:solidFill>
                  <a:schemeClr val="tx1"/>
                </a:solidFill>
              </a:defRPr>
            </a:lvl1pPr>
          </a:lstStyle>
          <a:p>
            <a:fld id="{A82C3BC0-3EBF-3C4C-A3D8-795624EBC6AA}" type="slidenum">
              <a:rPr lang="en-US" smtClean="0"/>
              <a:pPr/>
              <a:t>‹#›</a:t>
            </a:fld>
            <a:endParaRPr lang="en-US"/>
          </a:p>
        </p:txBody>
      </p:sp>
    </p:spTree>
    <p:extLst>
      <p:ext uri="{BB962C8B-B14F-4D97-AF65-F5344CB8AC3E}">
        <p14:creationId xmlns:p14="http://schemas.microsoft.com/office/powerpoint/2010/main" val="200043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ote 3">
    <p:bg>
      <p:bgPr>
        <a:solidFill>
          <a:schemeClr val="bg1"/>
        </a:solidFill>
        <a:effectLst/>
      </p:bgPr>
    </p:bg>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DF0D5AFD-43F4-AA4D-35A8-C87DA20C87F9}"/>
              </a:ext>
              <a:ext uri="{C183D7F6-B498-43B3-948B-1728B52AA6E4}">
                <adec:decorative xmlns:adec="http://schemas.microsoft.com/office/drawing/2017/decorative" val="1"/>
              </a:ext>
            </a:extLst>
          </p:cNvPr>
          <p:cNvSpPr/>
          <p:nvPr userDrawn="1"/>
        </p:nvSpPr>
        <p:spPr>
          <a:xfrm rot="16200000">
            <a:off x="3723213" y="-2115656"/>
            <a:ext cx="6346302" cy="10591271"/>
          </a:xfrm>
          <a:custGeom>
            <a:avLst/>
            <a:gdLst>
              <a:gd name="connsiteX0" fmla="*/ 6346302 w 6346302"/>
              <a:gd name="connsiteY0" fmla="*/ 1326841 h 10591271"/>
              <a:gd name="connsiteX1" fmla="*/ 6346302 w 6346302"/>
              <a:gd name="connsiteY1" fmla="*/ 10591271 h 10591271"/>
              <a:gd name="connsiteX2" fmla="*/ 6287891 w 6346302"/>
              <a:gd name="connsiteY2" fmla="*/ 10591271 h 10591271"/>
              <a:gd name="connsiteX3" fmla="*/ 6231720 w 6346302"/>
              <a:gd name="connsiteY3" fmla="*/ 10587032 h 10591271"/>
              <a:gd name="connsiteX4" fmla="*/ 1307 w 6346302"/>
              <a:gd name="connsiteY4" fmla="*/ 3778771 h 10591271"/>
              <a:gd name="connsiteX5" fmla="*/ 0 w 6346302"/>
              <a:gd name="connsiteY5" fmla="*/ 3683112 h 10591271"/>
              <a:gd name="connsiteX6" fmla="*/ 261 w 6346302"/>
              <a:gd name="connsiteY6" fmla="*/ 3653577 h 10591271"/>
              <a:gd name="connsiteX7" fmla="*/ 9926 w 6346302"/>
              <a:gd name="connsiteY7" fmla="*/ 3653577 h 10591271"/>
              <a:gd name="connsiteX8" fmla="*/ 7836 w 6346302"/>
              <a:gd name="connsiteY8" fmla="*/ 3568898 h 10591271"/>
              <a:gd name="connsiteX9" fmla="*/ 3574826 w 6346302"/>
              <a:gd name="connsiteY9" fmla="*/ 0 h 10591271"/>
              <a:gd name="connsiteX10" fmla="*/ 6308027 w 6346302"/>
              <a:gd name="connsiteY10" fmla="*/ 1276985 h 1059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46302" h="10591271">
                <a:moveTo>
                  <a:pt x="6346302" y="1326841"/>
                </a:moveTo>
                <a:lnTo>
                  <a:pt x="6346302" y="10591271"/>
                </a:lnTo>
                <a:lnTo>
                  <a:pt x="6287891" y="10591271"/>
                </a:lnTo>
                <a:lnTo>
                  <a:pt x="6231720" y="10587032"/>
                </a:lnTo>
                <a:cubicBezTo>
                  <a:pt x="2763100" y="10237492"/>
                  <a:pt x="49303" y="7330188"/>
                  <a:pt x="1307" y="3778771"/>
                </a:cubicBezTo>
                <a:cubicBezTo>
                  <a:pt x="783" y="3746883"/>
                  <a:pt x="0" y="3714997"/>
                  <a:pt x="0" y="3683112"/>
                </a:cubicBezTo>
                <a:cubicBezTo>
                  <a:pt x="0" y="3673181"/>
                  <a:pt x="261" y="3663511"/>
                  <a:pt x="261" y="3653577"/>
                </a:cubicBezTo>
                <a:lnTo>
                  <a:pt x="9926" y="3653577"/>
                </a:lnTo>
                <a:cubicBezTo>
                  <a:pt x="9404" y="3625351"/>
                  <a:pt x="7836" y="3597384"/>
                  <a:pt x="7836" y="3568898"/>
                </a:cubicBezTo>
                <a:cubicBezTo>
                  <a:pt x="7836" y="1597968"/>
                  <a:pt x="1604832" y="0"/>
                  <a:pt x="3574826" y="0"/>
                </a:cubicBezTo>
                <a:cubicBezTo>
                  <a:pt x="4672531" y="0"/>
                  <a:pt x="5654022" y="496384"/>
                  <a:pt x="6308027" y="1276985"/>
                </a:cubicBezTo>
                <a:close/>
              </a:path>
            </a:pathLst>
          </a:custGeom>
          <a:solidFill>
            <a:schemeClr val="accent1"/>
          </a:solidFill>
          <a:ln w="951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DD7743A3-3276-14B3-48A8-1CF2BAF492FE}"/>
              </a:ext>
              <a:ext uri="{C183D7F6-B498-43B3-948B-1728B52AA6E4}">
                <adec:decorative xmlns:adec="http://schemas.microsoft.com/office/drawing/2017/decorative" val="1"/>
              </a:ext>
            </a:extLst>
          </p:cNvPr>
          <p:cNvSpPr/>
          <p:nvPr userDrawn="1"/>
        </p:nvSpPr>
        <p:spPr>
          <a:xfrm>
            <a:off x="1" y="1"/>
            <a:ext cx="1600727" cy="5746201"/>
          </a:xfrm>
          <a:custGeom>
            <a:avLst/>
            <a:gdLst>
              <a:gd name="connsiteX0" fmla="*/ 0 w 1600727"/>
              <a:gd name="connsiteY0" fmla="*/ 0 h 5746201"/>
              <a:gd name="connsiteX1" fmla="*/ 319113 w 1600727"/>
              <a:gd name="connsiteY1" fmla="*/ 0 h 5746201"/>
              <a:gd name="connsiteX2" fmla="*/ 546098 w 1600727"/>
              <a:gd name="connsiteY2" fmla="*/ 206298 h 5746201"/>
              <a:gd name="connsiteX3" fmla="*/ 1600727 w 1600727"/>
              <a:gd name="connsiteY3" fmla="*/ 2752399 h 5746201"/>
              <a:gd name="connsiteX4" fmla="*/ 13199 w 1600727"/>
              <a:gd name="connsiteY4" fmla="*/ 5738182 h 5746201"/>
              <a:gd name="connsiteX5" fmla="*/ 0 w 1600727"/>
              <a:gd name="connsiteY5" fmla="*/ 5746201 h 5746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727" h="5746201">
                <a:moveTo>
                  <a:pt x="0" y="0"/>
                </a:moveTo>
                <a:lnTo>
                  <a:pt x="319113" y="0"/>
                </a:lnTo>
                <a:lnTo>
                  <a:pt x="546098" y="206298"/>
                </a:lnTo>
                <a:cubicBezTo>
                  <a:pt x="1197702" y="857902"/>
                  <a:pt x="1600727" y="1758085"/>
                  <a:pt x="1600727" y="2752399"/>
                </a:cubicBezTo>
                <a:cubicBezTo>
                  <a:pt x="1600727" y="3995292"/>
                  <a:pt x="971000" y="5091105"/>
                  <a:pt x="13199" y="5738182"/>
                </a:cubicBezTo>
                <a:lnTo>
                  <a:pt x="0" y="57462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sp>
        <p:nvSpPr>
          <p:cNvPr id="3" name="Content Placeholder 2">
            <a:extLst>
              <a:ext uri="{C183D7F6-B498-43B3-948B-1728B52AA6E4}">
                <adec:decorative xmlns:adec="http://schemas.microsoft.com/office/drawing/2017/decorative" val="0"/>
              </a:ext>
            </a:extLst>
          </p:cNvPr>
          <p:cNvSpPr>
            <a:spLocks noGrp="1"/>
          </p:cNvSpPr>
          <p:nvPr>
            <p:ph idx="1" hasCustomPrompt="1"/>
          </p:nvPr>
        </p:nvSpPr>
        <p:spPr>
          <a:xfrm>
            <a:off x="2355743" y="697432"/>
            <a:ext cx="7862042" cy="4351338"/>
          </a:xfrm>
        </p:spPr>
        <p:txBody>
          <a:bodyPr anchor="ctr" anchorCtr="0"/>
          <a:lstStyle>
            <a:lvl1pPr algn="ctr">
              <a:spcBef>
                <a:spcPts val="0"/>
              </a:spcBef>
              <a:defRPr sz="1200" cap="all" baseline="0">
                <a:solidFill>
                  <a:schemeClr val="bg1"/>
                </a:solidFill>
              </a:defRPr>
            </a:lvl1pPr>
            <a:lvl2pPr marL="6350" indent="0" algn="ctr">
              <a:spcBef>
                <a:spcPts val="0"/>
              </a:spcBef>
              <a:buNone/>
              <a:defRPr sz="4000" b="1" i="0" spc="-50" baseline="0">
                <a:solidFill>
                  <a:schemeClr val="bg1"/>
                </a:solidFill>
                <a:latin typeface="Georgia" panose="02040502050405020303" pitchFamily="18" charset="0"/>
              </a:defRPr>
            </a:lvl2pPr>
            <a:lvl3pPr marL="0" indent="0" algn="ctr">
              <a:lnSpc>
                <a:spcPct val="90000"/>
              </a:lnSpc>
              <a:spcBef>
                <a:spcPts val="300"/>
              </a:spcBef>
              <a:buFont typeface="System Font Regular"/>
              <a:buNone/>
              <a:tabLst/>
              <a:defRPr sz="1400">
                <a:solidFill>
                  <a:schemeClr val="bg1"/>
                </a:solidFill>
              </a:defRPr>
            </a:lvl3pPr>
            <a:lvl4pPr marL="9525" indent="0" algn="ctr">
              <a:lnSpc>
                <a:spcPct val="90000"/>
              </a:lnSpc>
              <a:spcBef>
                <a:spcPts val="300"/>
              </a:spcBef>
              <a:buNone/>
              <a:tabLst/>
              <a:defRPr sz="1400">
                <a:solidFill>
                  <a:schemeClr val="bg1"/>
                </a:solidFill>
              </a:defRPr>
            </a:lvl4pPr>
            <a:lvl5pPr marL="9525" indent="0" algn="ctr">
              <a:lnSpc>
                <a:spcPct val="90000"/>
              </a:lnSpc>
              <a:spcBef>
                <a:spcPts val="300"/>
              </a:spcBef>
              <a:buNone/>
              <a:tabLst/>
              <a:defRPr sz="1400">
                <a:solidFill>
                  <a:schemeClr val="bg1"/>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pic>
        <p:nvPicPr>
          <p:cNvPr id="8" name="Graphic 7">
            <a:extLst>
              <a:ext uri="{FF2B5EF4-FFF2-40B4-BE49-F238E27FC236}">
                <a16:creationId xmlns:a16="http://schemas.microsoft.com/office/drawing/2014/main" id="{0C6778F2-A489-C24C-1E56-A518AC443C6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2375" y="6161241"/>
            <a:ext cx="1140079" cy="602868"/>
          </a:xfrm>
          <a:prstGeom prst="rect">
            <a:avLst/>
          </a:prstGeom>
        </p:spPr>
      </p:pic>
      <p:sp>
        <p:nvSpPr>
          <p:cNvPr id="5" name="Footer Placeholder 4">
            <a:extLst>
              <a:ext uri="{FF2B5EF4-FFF2-40B4-BE49-F238E27FC236}">
                <a16:creationId xmlns:a16="http://schemas.microsoft.com/office/drawing/2014/main" id="{BD9E4FF6-E14D-4DBD-BEAA-4E1B6E8CFC4F}"/>
              </a:ext>
            </a:extLst>
          </p:cNvPr>
          <p:cNvSpPr>
            <a:spLocks noGrp="1"/>
          </p:cNvSpPr>
          <p:nvPr>
            <p:ph type="ftr" sz="quarter" idx="11"/>
          </p:nvPr>
        </p:nvSpPr>
        <p:spPr/>
        <p:txBody>
          <a:bodyPr/>
          <a:lstStyle>
            <a:lvl1pPr>
              <a:defRPr>
                <a:solidFill>
                  <a:schemeClr val="tx1"/>
                </a:solidFill>
              </a:defRPr>
            </a:lvl1pPr>
          </a:lstStyle>
          <a:p>
            <a:r>
              <a:rPr lang="en-US"/>
              <a:t>© Teladoc Health, Inc. All rights reserved.</a:t>
            </a:r>
          </a:p>
        </p:txBody>
      </p:sp>
      <p:sp>
        <p:nvSpPr>
          <p:cNvPr id="6" name="Slide Number Placeholder 5">
            <a:extLst>
              <a:ext uri="{FF2B5EF4-FFF2-40B4-BE49-F238E27FC236}">
                <a16:creationId xmlns:a16="http://schemas.microsoft.com/office/drawing/2014/main" id="{F9BA5141-AECE-0E36-7B4E-D375D415B4D0}"/>
              </a:ext>
            </a:extLst>
          </p:cNvPr>
          <p:cNvSpPr>
            <a:spLocks noGrp="1"/>
          </p:cNvSpPr>
          <p:nvPr>
            <p:ph type="sldNum" sz="quarter" idx="12"/>
          </p:nvPr>
        </p:nvSpPr>
        <p:spPr/>
        <p:txBody>
          <a:bodyPr/>
          <a:lstStyle>
            <a:lvl1pPr>
              <a:defRPr>
                <a:solidFill>
                  <a:schemeClr val="tx1"/>
                </a:solidFill>
              </a:defRPr>
            </a:lvl1pPr>
          </a:lstStyle>
          <a:p>
            <a:fld id="{A82C3BC0-3EBF-3C4C-A3D8-795624EBC6AA}" type="slidenum">
              <a:rPr lang="en-US" smtClean="0"/>
              <a:pPr/>
              <a:t>‹#›</a:t>
            </a:fld>
            <a:endParaRPr lang="en-US"/>
          </a:p>
        </p:txBody>
      </p:sp>
    </p:spTree>
    <p:extLst>
      <p:ext uri="{BB962C8B-B14F-4D97-AF65-F5344CB8AC3E}">
        <p14:creationId xmlns:p14="http://schemas.microsoft.com/office/powerpoint/2010/main" val="367044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ata 1">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85EE744-D2E9-674C-8C1D-DCD2AC34E60D}"/>
              </a:ext>
            </a:extLst>
          </p:cNvPr>
          <p:cNvSpPr>
            <a:spLocks noGrp="1"/>
          </p:cNvSpPr>
          <p:nvPr>
            <p:ph type="title" hasCustomPrompt="1"/>
          </p:nvPr>
        </p:nvSpPr>
        <p:spPr>
          <a:xfrm>
            <a:off x="496889" y="1670730"/>
            <a:ext cx="4527784" cy="328304"/>
          </a:xfrm>
        </p:spPr>
        <p:txBody>
          <a:bodyPr/>
          <a:lstStyle/>
          <a:p>
            <a:r>
              <a:rPr lang="en-US"/>
              <a:t>Click to edit title</a:t>
            </a:r>
          </a:p>
        </p:txBody>
      </p:sp>
      <p:sp>
        <p:nvSpPr>
          <p:cNvPr id="21" name="Picture Placeholder 20">
            <a:extLst>
              <a:ext uri="{FF2B5EF4-FFF2-40B4-BE49-F238E27FC236}">
                <a16:creationId xmlns:a16="http://schemas.microsoft.com/office/drawing/2014/main" id="{ED6793BA-C021-6501-1A3E-67EF4ABF5D6C}"/>
              </a:ext>
              <a:ext uri="{C183D7F6-B498-43B3-948B-1728B52AA6E4}">
                <adec:decorative xmlns:adec="http://schemas.microsoft.com/office/drawing/2017/decorative" val="1"/>
              </a:ext>
            </a:extLst>
          </p:cNvPr>
          <p:cNvSpPr>
            <a:spLocks noGrp="1"/>
          </p:cNvSpPr>
          <p:nvPr>
            <p:ph type="pic" sz="quarter" idx="17" hasCustomPrompt="1"/>
          </p:nvPr>
        </p:nvSpPr>
        <p:spPr>
          <a:xfrm>
            <a:off x="5958498" y="0"/>
            <a:ext cx="5023531" cy="5291250"/>
          </a:xfrm>
          <a:custGeom>
            <a:avLst/>
            <a:gdLst>
              <a:gd name="connsiteX0" fmla="*/ 1036511 w 5023531"/>
              <a:gd name="connsiteY0" fmla="*/ 0 h 5291250"/>
              <a:gd name="connsiteX1" fmla="*/ 3073398 w 5023531"/>
              <a:gd name="connsiteY1" fmla="*/ 0 h 5291250"/>
              <a:gd name="connsiteX2" fmla="*/ 3073398 w 5023531"/>
              <a:gd name="connsiteY2" fmla="*/ 1373510 h 5291250"/>
              <a:gd name="connsiteX3" fmla="*/ 3268035 w 5023531"/>
              <a:gd name="connsiteY3" fmla="*/ 1383803 h 5291250"/>
              <a:gd name="connsiteX4" fmla="*/ 5023531 w 5023531"/>
              <a:gd name="connsiteY4" fmla="*/ 3332238 h 5291250"/>
              <a:gd name="connsiteX5" fmla="*/ 3268035 w 5023531"/>
              <a:gd name="connsiteY5" fmla="*/ 5280673 h 5291250"/>
              <a:gd name="connsiteX6" fmla="*/ 3073398 w 5023531"/>
              <a:gd name="connsiteY6" fmla="*/ 5290966 h 5291250"/>
              <a:gd name="connsiteX7" fmla="*/ 3073398 w 5023531"/>
              <a:gd name="connsiteY7" fmla="*/ 5291248 h 5291250"/>
              <a:gd name="connsiteX8" fmla="*/ 3069764 w 5023531"/>
              <a:gd name="connsiteY8" fmla="*/ 5291158 h 5291250"/>
              <a:gd name="connsiteX9" fmla="*/ 3068023 w 5023531"/>
              <a:gd name="connsiteY9" fmla="*/ 5291250 h 5291250"/>
              <a:gd name="connsiteX10" fmla="*/ 3068023 w 5023531"/>
              <a:gd name="connsiteY10" fmla="*/ 5291114 h 5291250"/>
              <a:gd name="connsiteX11" fmla="*/ 2915235 w 5023531"/>
              <a:gd name="connsiteY11" fmla="*/ 5287308 h 5291250"/>
              <a:gd name="connsiteX12" fmla="*/ 0 w 5023531"/>
              <a:gd name="connsiteY12" fmla="*/ 2263202 h 5291250"/>
              <a:gd name="connsiteX13" fmla="*/ 900149 w 5023531"/>
              <a:gd name="connsiteY13" fmla="*/ 122112 h 52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23531" h="5291250">
                <a:moveTo>
                  <a:pt x="1036511" y="0"/>
                </a:moveTo>
                <a:lnTo>
                  <a:pt x="3073398" y="0"/>
                </a:lnTo>
                <a:lnTo>
                  <a:pt x="3073398" y="1373510"/>
                </a:lnTo>
                <a:lnTo>
                  <a:pt x="3268035" y="1383803"/>
                </a:lnTo>
                <a:cubicBezTo>
                  <a:pt x="4254425" y="1486221"/>
                  <a:pt x="5023531" y="2319411"/>
                  <a:pt x="5023531" y="3332238"/>
                </a:cubicBezTo>
                <a:cubicBezTo>
                  <a:pt x="5023531" y="4345065"/>
                  <a:pt x="4254425" y="5178256"/>
                  <a:pt x="3268035" y="5280673"/>
                </a:cubicBezTo>
                <a:lnTo>
                  <a:pt x="3073398" y="5290966"/>
                </a:lnTo>
                <a:lnTo>
                  <a:pt x="3073398" y="5291248"/>
                </a:lnTo>
                <a:lnTo>
                  <a:pt x="3069764" y="5291158"/>
                </a:lnTo>
                <a:lnTo>
                  <a:pt x="3068023" y="5291250"/>
                </a:lnTo>
                <a:lnTo>
                  <a:pt x="3068023" y="5291114"/>
                </a:lnTo>
                <a:lnTo>
                  <a:pt x="2915235" y="5287308"/>
                </a:lnTo>
                <a:cubicBezTo>
                  <a:pt x="1291279" y="5206212"/>
                  <a:pt x="0" y="3883358"/>
                  <a:pt x="0" y="2263202"/>
                </a:cubicBezTo>
                <a:cubicBezTo>
                  <a:pt x="0" y="1427112"/>
                  <a:pt x="343983" y="670101"/>
                  <a:pt x="900149" y="122112"/>
                </a:cubicBezTo>
                <a:close/>
              </a:path>
            </a:pathLst>
          </a:custGeom>
          <a:solidFill>
            <a:schemeClr val="bg1">
              <a:lumMod val="95000"/>
            </a:schemeClr>
          </a:solidFill>
        </p:spPr>
        <p:txBody>
          <a:bodyPr wrap="square" bIns="1554480" anchor="ctr" anchorCtr="0">
            <a:noAutofit/>
          </a:bodyPr>
          <a:lstStyle>
            <a:lvl1pPr algn="ctr">
              <a:defRPr sz="1400">
                <a:solidFill>
                  <a:schemeClr val="tx1">
                    <a:lumMod val="75000"/>
                    <a:lumOff val="25000"/>
                  </a:schemeClr>
                </a:solidFill>
              </a:defRPr>
            </a:lvl1pPr>
          </a:lstStyle>
          <a:p>
            <a:r>
              <a:rPr lang="en-US"/>
              <a:t>drag and drop photo here</a:t>
            </a:r>
          </a:p>
        </p:txBody>
      </p:sp>
      <p:sp>
        <p:nvSpPr>
          <p:cNvPr id="25" name="Text Placeholder 24">
            <a:extLst>
              <a:ext uri="{FF2B5EF4-FFF2-40B4-BE49-F238E27FC236}">
                <a16:creationId xmlns:a16="http://schemas.microsoft.com/office/drawing/2014/main" id="{84C11D8F-3A45-5B78-15EE-0DFB0DF6A467}"/>
              </a:ext>
            </a:extLst>
          </p:cNvPr>
          <p:cNvSpPr>
            <a:spLocks noGrp="1"/>
          </p:cNvSpPr>
          <p:nvPr>
            <p:ph type="body" sz="quarter" idx="18" hasCustomPrompt="1"/>
          </p:nvPr>
        </p:nvSpPr>
        <p:spPr>
          <a:xfrm>
            <a:off x="496888" y="2422525"/>
            <a:ext cx="4527785" cy="2778125"/>
          </a:xfrm>
        </p:spPr>
        <p:txBody>
          <a:bodyPr lIns="0"/>
          <a:lstStyle>
            <a:lvl1pPr>
              <a:lnSpc>
                <a:spcPct val="130000"/>
              </a:lnSpc>
              <a:spcBef>
                <a:spcPts val="600"/>
              </a:spcBef>
              <a:defRPr sz="1400">
                <a:solidFill>
                  <a:schemeClr val="tx1"/>
                </a:solidFill>
              </a:defRPr>
            </a:lvl1pPr>
            <a:lvl2pPr marL="122238" indent="-111125">
              <a:lnSpc>
                <a:spcPct val="100000"/>
              </a:lnSpc>
              <a:spcBef>
                <a:spcPts val="300"/>
              </a:spcBef>
              <a:tabLst/>
              <a:defRPr sz="1200">
                <a:solidFill>
                  <a:schemeClr val="tx1"/>
                </a:solidFill>
              </a:defRPr>
            </a:lvl2pPr>
          </a:lstStyle>
          <a:p>
            <a:pPr lvl="0"/>
            <a:r>
              <a:rPr lang="en-US"/>
              <a:t>Click to edit text styles</a:t>
            </a:r>
          </a:p>
          <a:p>
            <a:pPr lvl="1"/>
            <a:r>
              <a:rPr lang="en-US"/>
              <a:t>Second level</a:t>
            </a:r>
          </a:p>
        </p:txBody>
      </p:sp>
      <p:sp>
        <p:nvSpPr>
          <p:cNvPr id="12" name="Chart Placeholder 11">
            <a:extLst>
              <a:ext uri="{FF2B5EF4-FFF2-40B4-BE49-F238E27FC236}">
                <a16:creationId xmlns:a16="http://schemas.microsoft.com/office/drawing/2014/main" id="{368288A3-7312-4BC2-90EF-0BB1365058AE}"/>
              </a:ext>
            </a:extLst>
          </p:cNvPr>
          <p:cNvSpPr>
            <a:spLocks noGrp="1"/>
          </p:cNvSpPr>
          <p:nvPr>
            <p:ph type="chart" sz="quarter" idx="19" hasCustomPrompt="1"/>
          </p:nvPr>
        </p:nvSpPr>
        <p:spPr>
          <a:xfrm>
            <a:off x="6607326" y="1256749"/>
            <a:ext cx="4842948" cy="4844614"/>
          </a:xfrm>
        </p:spPr>
        <p:txBody>
          <a:bodyPr lIns="0" tIns="0" bIns="1097280" anchor="ctr" anchorCtr="1"/>
          <a:lstStyle>
            <a:lvl1pPr algn="ctr">
              <a:defRPr sz="1400">
                <a:solidFill>
                  <a:schemeClr val="tx1"/>
                </a:solidFill>
              </a:defRPr>
            </a:lvl1pPr>
          </a:lstStyle>
          <a:p>
            <a:r>
              <a:rPr lang="en-US"/>
              <a:t>pie chart</a:t>
            </a:r>
          </a:p>
        </p:txBody>
      </p:sp>
      <p:grpSp>
        <p:nvGrpSpPr>
          <p:cNvPr id="3" name="Group 2">
            <a:extLst>
              <a:ext uri="{FF2B5EF4-FFF2-40B4-BE49-F238E27FC236}">
                <a16:creationId xmlns:a16="http://schemas.microsoft.com/office/drawing/2014/main" id="{38F36A34-A1CF-23DB-7D32-BDB86B09D4B6}"/>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4" name="Straight Connector 3">
              <a:extLst>
                <a:ext uri="{FF2B5EF4-FFF2-40B4-BE49-F238E27FC236}">
                  <a16:creationId xmlns:a16="http://schemas.microsoft.com/office/drawing/2014/main" id="{75F904E6-B62B-2597-CC70-5951E01E1B21}"/>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ECC0E3B-A499-F137-889F-BB91E52EA20E}"/>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598A932-A785-D2A5-E695-9A6E8FD38856}"/>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385E34C-1E73-B877-ED70-057F386DB4B6}"/>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748DEB0-7C1D-266B-E8D2-246AFA84679D}"/>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9" name="Graphic 8">
            <a:extLst>
              <a:ext uri="{FF2B5EF4-FFF2-40B4-BE49-F238E27FC236}">
                <a16:creationId xmlns:a16="http://schemas.microsoft.com/office/drawing/2014/main" id="{A6AB852E-8165-1814-08C5-F95ECB1B355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2375" y="6161241"/>
            <a:ext cx="1140079" cy="602868"/>
          </a:xfrm>
          <a:prstGeom prst="rect">
            <a:avLst/>
          </a:prstGeom>
        </p:spPr>
      </p:pic>
      <p:sp>
        <p:nvSpPr>
          <p:cNvPr id="15" name="Footer Placeholder 14">
            <a:extLst>
              <a:ext uri="{FF2B5EF4-FFF2-40B4-BE49-F238E27FC236}">
                <a16:creationId xmlns:a16="http://schemas.microsoft.com/office/drawing/2014/main" id="{0B29A1A3-727B-6EF6-6F22-08B9975EE153}"/>
              </a:ext>
            </a:extLst>
          </p:cNvPr>
          <p:cNvSpPr>
            <a:spLocks noGrp="1"/>
          </p:cNvSpPr>
          <p:nvPr>
            <p:ph type="ftr" sz="quarter" idx="21"/>
          </p:nvPr>
        </p:nvSpPr>
        <p:spPr/>
        <p:txBody>
          <a:bodyPr/>
          <a:lstStyle>
            <a:lvl1pPr>
              <a:defRPr>
                <a:solidFill>
                  <a:schemeClr val="tx1"/>
                </a:solidFill>
              </a:defRPr>
            </a:lvl1pPr>
          </a:lstStyle>
          <a:p>
            <a:r>
              <a:rPr lang="en-US"/>
              <a:t>© Teladoc Health, Inc. All rights reserved.</a:t>
            </a:r>
          </a:p>
        </p:txBody>
      </p:sp>
      <p:sp>
        <p:nvSpPr>
          <p:cNvPr id="16" name="Slide Number Placeholder 15">
            <a:extLst>
              <a:ext uri="{FF2B5EF4-FFF2-40B4-BE49-F238E27FC236}">
                <a16:creationId xmlns:a16="http://schemas.microsoft.com/office/drawing/2014/main" id="{0BF3196B-E8D2-D52B-A712-69681D19896F}"/>
              </a:ext>
            </a:extLst>
          </p:cNvPr>
          <p:cNvSpPr>
            <a:spLocks noGrp="1"/>
          </p:cNvSpPr>
          <p:nvPr>
            <p:ph type="sldNum" sz="quarter" idx="22"/>
          </p:nvPr>
        </p:nvSpPr>
        <p:spPr/>
        <p:txBody>
          <a:bodyPr/>
          <a:lstStyle>
            <a:lvl1pPr>
              <a:defRPr>
                <a:solidFill>
                  <a:schemeClr val="tx1"/>
                </a:solidFill>
              </a:defRPr>
            </a:lvl1pPr>
          </a:lstStyle>
          <a:p>
            <a:fld id="{A82C3BC0-3EBF-3C4C-A3D8-795624EBC6AA}" type="slidenum">
              <a:rPr lang="en-US" smtClean="0"/>
              <a:pPr/>
              <a:t>‹#›</a:t>
            </a:fld>
            <a:endParaRPr lang="en-US"/>
          </a:p>
        </p:txBody>
      </p:sp>
    </p:spTree>
    <p:extLst>
      <p:ext uri="{BB962C8B-B14F-4D97-AF65-F5344CB8AC3E}">
        <p14:creationId xmlns:p14="http://schemas.microsoft.com/office/powerpoint/2010/main" val="380226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ata 3">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85EE744-D2E9-674C-8C1D-DCD2AC34E60D}"/>
              </a:ext>
            </a:extLst>
          </p:cNvPr>
          <p:cNvSpPr>
            <a:spLocks noGrp="1"/>
          </p:cNvSpPr>
          <p:nvPr>
            <p:ph type="title" hasCustomPrompt="1"/>
          </p:nvPr>
        </p:nvSpPr>
        <p:spPr>
          <a:xfrm>
            <a:off x="496889" y="1670730"/>
            <a:ext cx="4527784" cy="328304"/>
          </a:xfrm>
        </p:spPr>
        <p:txBody>
          <a:bodyPr/>
          <a:lstStyle/>
          <a:p>
            <a:r>
              <a:rPr lang="en-US"/>
              <a:t>Click to edit title</a:t>
            </a:r>
          </a:p>
        </p:txBody>
      </p:sp>
      <p:sp>
        <p:nvSpPr>
          <p:cNvPr id="7" name="Text Placeholder 7">
            <a:extLst>
              <a:ext uri="{FF2B5EF4-FFF2-40B4-BE49-F238E27FC236}">
                <a16:creationId xmlns:a16="http://schemas.microsoft.com/office/drawing/2014/main" id="{5D247603-4F8E-94FA-384E-43FCEEB22E84}"/>
              </a:ext>
            </a:extLst>
          </p:cNvPr>
          <p:cNvSpPr>
            <a:spLocks noGrp="1"/>
          </p:cNvSpPr>
          <p:nvPr>
            <p:ph type="body" sz="quarter" idx="33"/>
          </p:nvPr>
        </p:nvSpPr>
        <p:spPr>
          <a:xfrm>
            <a:off x="6382934" y="507989"/>
            <a:ext cx="5456691" cy="5456691"/>
          </a:xfrm>
          <a:custGeom>
            <a:avLst/>
            <a:gdLst>
              <a:gd name="connsiteX0" fmla="*/ 3051257 w 6102513"/>
              <a:gd name="connsiteY0" fmla="*/ 0 h 6102513"/>
              <a:gd name="connsiteX1" fmla="*/ 6102513 w 6102513"/>
              <a:gd name="connsiteY1" fmla="*/ 3051257 h 6102513"/>
              <a:gd name="connsiteX2" fmla="*/ 3051257 w 6102513"/>
              <a:gd name="connsiteY2" fmla="*/ 6102513 h 6102513"/>
              <a:gd name="connsiteX3" fmla="*/ 3048123 w 6102513"/>
              <a:gd name="connsiteY3" fmla="*/ 6102433 h 6102513"/>
              <a:gd name="connsiteX4" fmla="*/ 3048123 w 6102513"/>
              <a:gd name="connsiteY4" fmla="*/ 6102512 h 6102513"/>
              <a:gd name="connsiteX5" fmla="*/ 0 w 6102513"/>
              <a:gd name="connsiteY5" fmla="*/ 6102512 h 6102513"/>
              <a:gd name="connsiteX6" fmla="*/ 0 w 6102513"/>
              <a:gd name="connsiteY6" fmla="*/ 3051257 h 6102513"/>
              <a:gd name="connsiteX7" fmla="*/ 1 w 6102513"/>
              <a:gd name="connsiteY7" fmla="*/ 3051257 h 6102513"/>
              <a:gd name="connsiteX8" fmla="*/ 3051257 w 6102513"/>
              <a:gd name="connsiteY8" fmla="*/ 0 h 610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2513" h="6102513">
                <a:moveTo>
                  <a:pt x="3051257" y="0"/>
                </a:moveTo>
                <a:cubicBezTo>
                  <a:pt x="4736419" y="0"/>
                  <a:pt x="6102513" y="1366095"/>
                  <a:pt x="6102513" y="3051257"/>
                </a:cubicBezTo>
                <a:cubicBezTo>
                  <a:pt x="6102513" y="4736419"/>
                  <a:pt x="4736419" y="6102513"/>
                  <a:pt x="3051257" y="6102513"/>
                </a:cubicBezTo>
                <a:lnTo>
                  <a:pt x="3048123" y="6102433"/>
                </a:lnTo>
                <a:lnTo>
                  <a:pt x="3048123" y="6102512"/>
                </a:lnTo>
                <a:lnTo>
                  <a:pt x="0" y="6102512"/>
                </a:lnTo>
                <a:lnTo>
                  <a:pt x="0" y="3051257"/>
                </a:lnTo>
                <a:lnTo>
                  <a:pt x="1" y="3051257"/>
                </a:lnTo>
                <a:cubicBezTo>
                  <a:pt x="1" y="1366095"/>
                  <a:pt x="1366095" y="0"/>
                  <a:pt x="3051257" y="0"/>
                </a:cubicBezTo>
                <a:close/>
              </a:path>
            </a:pathLst>
          </a:custGeom>
          <a:solidFill>
            <a:schemeClr val="accent3"/>
          </a:solidFill>
        </p:spPr>
        <p:txBody>
          <a:bodyPr wrap="square">
            <a:noAutofit/>
          </a:bodyPr>
          <a:lstStyle>
            <a:lvl1pPr>
              <a:defRPr sz="100">
                <a:solidFill>
                  <a:schemeClr val="accent5">
                    <a:alpha val="0"/>
                  </a:schemeClr>
                </a:solidFill>
              </a:defRPr>
            </a:lvl1pPr>
          </a:lstStyle>
          <a:p>
            <a:pPr lvl="0"/>
            <a:endParaRPr lang="en-US"/>
          </a:p>
        </p:txBody>
      </p:sp>
      <p:sp>
        <p:nvSpPr>
          <p:cNvPr id="15" name="Content Placeholder 2">
            <a:extLst>
              <a:ext uri="{FF2B5EF4-FFF2-40B4-BE49-F238E27FC236}">
                <a16:creationId xmlns:a16="http://schemas.microsoft.com/office/drawing/2014/main" id="{4E6E9D7F-7245-F537-17B1-508185947D72}"/>
              </a:ext>
            </a:extLst>
          </p:cNvPr>
          <p:cNvSpPr>
            <a:spLocks noGrp="1"/>
          </p:cNvSpPr>
          <p:nvPr>
            <p:ph idx="1" hasCustomPrompt="1"/>
          </p:nvPr>
        </p:nvSpPr>
        <p:spPr>
          <a:xfrm>
            <a:off x="496888" y="2422525"/>
            <a:ext cx="4527785" cy="2778125"/>
          </a:xfrm>
        </p:spPr>
        <p:txBody>
          <a:bodyPr/>
          <a:lstStyle>
            <a:lvl1pPr>
              <a:defRPr sz="1800" b="0">
                <a:solidFill>
                  <a:schemeClr val="tx1"/>
                </a:solidFill>
              </a:defRPr>
            </a:lvl1pPr>
            <a:lvl2pPr marL="6350" indent="0">
              <a:buNone/>
              <a:tabLst>
                <a:tab pos="3822700" algn="l"/>
              </a:tabLst>
              <a:defRPr sz="1400">
                <a:solidFill>
                  <a:schemeClr val="tx1"/>
                </a:solidFill>
              </a:defRPr>
            </a:lvl2pPr>
            <a:lvl3pPr marL="177800" indent="-177800">
              <a:buFont typeface="Arial" panose="020B0604020202020204" pitchFamily="34" charset="0"/>
              <a:buChar char="•"/>
              <a:tabLst/>
              <a:defRPr>
                <a:solidFill>
                  <a:schemeClr val="tx1"/>
                </a:solidFill>
              </a:defRPr>
            </a:lvl3pPr>
            <a:lvl4pPr marL="344488" indent="-166688">
              <a:buFont typeface="System Font Regular"/>
              <a:buChar char="–"/>
              <a:tabLst/>
              <a:defRPr sz="1200">
                <a:solidFill>
                  <a:schemeClr val="tx1"/>
                </a:solidFill>
              </a:defRPr>
            </a:lvl4pPr>
            <a:lvl5pPr marL="344488" indent="-166688">
              <a:buFont typeface="System Font Regular"/>
              <a:buChar char="–"/>
              <a:tabLst/>
              <a:defRPr sz="1200">
                <a:solidFill>
                  <a:schemeClr val="tx1"/>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29">
            <a:extLst>
              <a:ext uri="{FF2B5EF4-FFF2-40B4-BE49-F238E27FC236}">
                <a16:creationId xmlns:a16="http://schemas.microsoft.com/office/drawing/2014/main" id="{20B13FF1-AAA2-3F4B-C9C5-055FFE5B69CD}"/>
              </a:ext>
            </a:extLst>
          </p:cNvPr>
          <p:cNvSpPr>
            <a:spLocks noGrp="1"/>
          </p:cNvSpPr>
          <p:nvPr>
            <p:ph type="body" sz="quarter" idx="23" hasCustomPrompt="1"/>
          </p:nvPr>
        </p:nvSpPr>
        <p:spPr>
          <a:xfrm>
            <a:off x="7024883" y="2266965"/>
            <a:ext cx="4049744" cy="1227138"/>
          </a:xfrm>
        </p:spPr>
        <p:txBody>
          <a:bodyPr wrap="none" bIns="45720" anchor="ctr" anchorCtr="1"/>
          <a:lstStyle>
            <a:lvl1pPr algn="ctr">
              <a:defRPr sz="8000" b="1" i="0">
                <a:solidFill>
                  <a:schemeClr val="tx1"/>
                </a:solidFill>
                <a:latin typeface="Georgia" panose="02040502050405020303" pitchFamily="18" charset="0"/>
              </a:defRPr>
            </a:lvl1pPr>
          </a:lstStyle>
          <a:p>
            <a:pPr lvl="0"/>
            <a:r>
              <a:rPr lang="en-US"/>
              <a:t>XX%</a:t>
            </a:r>
          </a:p>
        </p:txBody>
      </p:sp>
      <p:sp>
        <p:nvSpPr>
          <p:cNvPr id="14" name="Text Placeholder 29">
            <a:extLst>
              <a:ext uri="{FF2B5EF4-FFF2-40B4-BE49-F238E27FC236}">
                <a16:creationId xmlns:a16="http://schemas.microsoft.com/office/drawing/2014/main" id="{9A58D322-0325-520E-0DC4-79D293EF0E6B}"/>
              </a:ext>
            </a:extLst>
          </p:cNvPr>
          <p:cNvSpPr>
            <a:spLocks noGrp="1"/>
          </p:cNvSpPr>
          <p:nvPr>
            <p:ph type="body" sz="quarter" idx="29" hasCustomPrompt="1"/>
          </p:nvPr>
        </p:nvSpPr>
        <p:spPr>
          <a:xfrm>
            <a:off x="7024883" y="3636111"/>
            <a:ext cx="4040763" cy="672323"/>
          </a:xfrm>
        </p:spPr>
        <p:txBody>
          <a:bodyPr wrap="none" bIns="45720" anchor="ctr" anchorCtr="1"/>
          <a:lstStyle>
            <a:lvl1pPr algn="ctr">
              <a:defRPr sz="2000" b="0" i="0">
                <a:solidFill>
                  <a:schemeClr val="tx1"/>
                </a:solidFill>
                <a:latin typeface="Century Gothic" panose="020B0502020202020204" pitchFamily="34" charset="0"/>
              </a:defRPr>
            </a:lvl1pPr>
          </a:lstStyle>
          <a:p>
            <a:pPr lvl="0"/>
            <a:r>
              <a:rPr lang="en-US"/>
              <a:t>Lorem ipsum</a:t>
            </a:r>
          </a:p>
        </p:txBody>
      </p:sp>
      <p:grpSp>
        <p:nvGrpSpPr>
          <p:cNvPr id="3" name="Group 2">
            <a:extLst>
              <a:ext uri="{FF2B5EF4-FFF2-40B4-BE49-F238E27FC236}">
                <a16:creationId xmlns:a16="http://schemas.microsoft.com/office/drawing/2014/main" id="{BD51EEDF-5B2D-A0B6-5E9F-D32135D273DD}"/>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4" name="Straight Connector 3">
              <a:extLst>
                <a:ext uri="{FF2B5EF4-FFF2-40B4-BE49-F238E27FC236}">
                  <a16:creationId xmlns:a16="http://schemas.microsoft.com/office/drawing/2014/main" id="{8D259648-8237-13C2-4545-ACD3AAFD3CBF}"/>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2421D57-38E4-2591-4912-954B0AA7F6AD}"/>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CA46ACF-5D67-944E-1F6F-9AAD07CD25C7}"/>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ACF4388-3AD5-6AFC-8CC8-A9F06BF7BCD3}"/>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D2EF57A-03CC-3A46-5ABB-7AF935268D6D}"/>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8" name="Graphic 7">
            <a:extLst>
              <a:ext uri="{FF2B5EF4-FFF2-40B4-BE49-F238E27FC236}">
                <a16:creationId xmlns:a16="http://schemas.microsoft.com/office/drawing/2014/main" id="{B075409F-81E9-18DC-F0EF-74B99FB2822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2375" y="6161241"/>
            <a:ext cx="1140079" cy="602868"/>
          </a:xfrm>
          <a:prstGeom prst="rect">
            <a:avLst/>
          </a:prstGeom>
        </p:spPr>
      </p:pic>
      <p:sp>
        <p:nvSpPr>
          <p:cNvPr id="18" name="Footer Placeholder 17">
            <a:extLst>
              <a:ext uri="{FF2B5EF4-FFF2-40B4-BE49-F238E27FC236}">
                <a16:creationId xmlns:a16="http://schemas.microsoft.com/office/drawing/2014/main" id="{FD77A44D-4EB1-1A0E-A428-31878A94BDE2}"/>
              </a:ext>
            </a:extLst>
          </p:cNvPr>
          <p:cNvSpPr>
            <a:spLocks noGrp="1"/>
          </p:cNvSpPr>
          <p:nvPr>
            <p:ph type="ftr" sz="quarter" idx="31"/>
          </p:nvPr>
        </p:nvSpPr>
        <p:spPr/>
        <p:txBody>
          <a:bodyPr/>
          <a:lstStyle>
            <a:lvl1pPr>
              <a:defRPr>
                <a:solidFill>
                  <a:schemeClr val="tx1"/>
                </a:solidFill>
              </a:defRPr>
            </a:lvl1pPr>
          </a:lstStyle>
          <a:p>
            <a:r>
              <a:rPr lang="en-US"/>
              <a:t>© Teladoc Health, Inc. All rights reserved.</a:t>
            </a:r>
          </a:p>
        </p:txBody>
      </p:sp>
      <p:sp>
        <p:nvSpPr>
          <p:cNvPr id="19" name="Slide Number Placeholder 18">
            <a:extLst>
              <a:ext uri="{FF2B5EF4-FFF2-40B4-BE49-F238E27FC236}">
                <a16:creationId xmlns:a16="http://schemas.microsoft.com/office/drawing/2014/main" id="{2BCDD732-2AAE-268E-5183-B7C13B28A18E}"/>
              </a:ext>
            </a:extLst>
          </p:cNvPr>
          <p:cNvSpPr>
            <a:spLocks noGrp="1"/>
          </p:cNvSpPr>
          <p:nvPr>
            <p:ph type="sldNum" sz="quarter" idx="32"/>
          </p:nvPr>
        </p:nvSpPr>
        <p:spPr/>
        <p:txBody>
          <a:bodyPr/>
          <a:lstStyle>
            <a:lvl1pPr>
              <a:defRPr>
                <a:solidFill>
                  <a:schemeClr val="tx1"/>
                </a:solidFill>
              </a:defRPr>
            </a:lvl1pPr>
          </a:lstStyle>
          <a:p>
            <a:fld id="{A82C3BC0-3EBF-3C4C-A3D8-795624EBC6AA}" type="slidenum">
              <a:rPr lang="en-US" smtClean="0"/>
              <a:pPr/>
              <a:t>‹#›</a:t>
            </a:fld>
            <a:endParaRPr lang="en-US"/>
          </a:p>
        </p:txBody>
      </p:sp>
    </p:spTree>
    <p:extLst>
      <p:ext uri="{BB962C8B-B14F-4D97-AF65-F5344CB8AC3E}">
        <p14:creationId xmlns:p14="http://schemas.microsoft.com/office/powerpoint/2010/main" val="1849630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ata 5">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3F2266-9B3E-1145-96F7-5466A678D664}"/>
              </a:ext>
            </a:extLst>
          </p:cNvPr>
          <p:cNvSpPr>
            <a:spLocks noGrp="1"/>
          </p:cNvSpPr>
          <p:nvPr>
            <p:ph type="title" hasCustomPrompt="1"/>
          </p:nvPr>
        </p:nvSpPr>
        <p:spPr>
          <a:xfrm>
            <a:off x="496888" y="489252"/>
            <a:ext cx="9768341" cy="328304"/>
          </a:xfrm>
        </p:spPr>
        <p:txBody>
          <a:bodyPr/>
          <a:lstStyle/>
          <a:p>
            <a:r>
              <a:rPr lang="en-US"/>
              <a:t>Click to edit title style</a:t>
            </a:r>
          </a:p>
        </p:txBody>
      </p:sp>
      <p:sp>
        <p:nvSpPr>
          <p:cNvPr id="26" name="Chart Placeholder 25">
            <a:extLst>
              <a:ext uri="{FF2B5EF4-FFF2-40B4-BE49-F238E27FC236}">
                <a16:creationId xmlns:a16="http://schemas.microsoft.com/office/drawing/2014/main" id="{5E28F9BE-DFA1-5207-0478-C43049B81BFA}"/>
              </a:ext>
              <a:ext uri="{C183D7F6-B498-43B3-948B-1728B52AA6E4}">
                <adec:decorative xmlns:adec="http://schemas.microsoft.com/office/drawing/2017/decorative" val="1"/>
              </a:ext>
            </a:extLst>
          </p:cNvPr>
          <p:cNvSpPr>
            <a:spLocks noGrp="1"/>
          </p:cNvSpPr>
          <p:nvPr>
            <p:ph type="chart" sz="quarter" idx="20" hasCustomPrompt="1"/>
          </p:nvPr>
        </p:nvSpPr>
        <p:spPr>
          <a:xfrm>
            <a:off x="255588" y="1292225"/>
            <a:ext cx="3819525" cy="3816350"/>
          </a:xfrm>
        </p:spPr>
        <p:txBody>
          <a:bodyPr bIns="1188720" anchor="ctr" anchorCtr="0"/>
          <a:lstStyle>
            <a:lvl1pPr algn="ctr">
              <a:defRPr sz="1400" b="0">
                <a:solidFill>
                  <a:schemeClr val="bg1"/>
                </a:solidFill>
              </a:defRPr>
            </a:lvl1pPr>
          </a:lstStyle>
          <a:p>
            <a:r>
              <a:rPr lang="en-US"/>
              <a:t>donut chart</a:t>
            </a:r>
          </a:p>
        </p:txBody>
      </p:sp>
      <p:sp>
        <p:nvSpPr>
          <p:cNvPr id="19" name="Text Placeholder 18">
            <a:extLst>
              <a:ext uri="{FF2B5EF4-FFF2-40B4-BE49-F238E27FC236}">
                <a16:creationId xmlns:a16="http://schemas.microsoft.com/office/drawing/2014/main" id="{B395D958-7DDA-FF2D-6BBB-A4BCDDE44609}"/>
              </a:ext>
              <a:ext uri="{C183D7F6-B498-43B3-948B-1728B52AA6E4}">
                <adec:decorative xmlns:adec="http://schemas.microsoft.com/office/drawing/2017/decorative" val="1"/>
              </a:ext>
            </a:extLst>
          </p:cNvPr>
          <p:cNvSpPr>
            <a:spLocks noGrp="1"/>
          </p:cNvSpPr>
          <p:nvPr>
            <p:ph type="body" sz="quarter" idx="17"/>
          </p:nvPr>
        </p:nvSpPr>
        <p:spPr>
          <a:xfrm>
            <a:off x="571852" y="1607203"/>
            <a:ext cx="3187347" cy="3187347"/>
          </a:xfrm>
          <a:custGeom>
            <a:avLst/>
            <a:gdLst>
              <a:gd name="connsiteX0" fmla="*/ 1462009 w 2924018"/>
              <a:gd name="connsiteY0" fmla="*/ 0 h 2924018"/>
              <a:gd name="connsiteX1" fmla="*/ 2924018 w 2924018"/>
              <a:gd name="connsiteY1" fmla="*/ 1462009 h 2924018"/>
              <a:gd name="connsiteX2" fmla="*/ 1462009 w 2924018"/>
              <a:gd name="connsiteY2" fmla="*/ 2924018 h 2924018"/>
              <a:gd name="connsiteX3" fmla="*/ 0 w 2924018"/>
              <a:gd name="connsiteY3" fmla="*/ 1462009 h 2924018"/>
              <a:gd name="connsiteX4" fmla="*/ 1462009 w 2924018"/>
              <a:gd name="connsiteY4" fmla="*/ 0 h 2924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018" h="2924018">
                <a:moveTo>
                  <a:pt x="1462009" y="0"/>
                </a:moveTo>
                <a:cubicBezTo>
                  <a:pt x="2269454" y="0"/>
                  <a:pt x="2924018" y="654564"/>
                  <a:pt x="2924018" y="1462009"/>
                </a:cubicBezTo>
                <a:cubicBezTo>
                  <a:pt x="2924018" y="2269454"/>
                  <a:pt x="2269454" y="2924018"/>
                  <a:pt x="1462009" y="2924018"/>
                </a:cubicBezTo>
                <a:cubicBezTo>
                  <a:pt x="654564" y="2924018"/>
                  <a:pt x="0" y="2269454"/>
                  <a:pt x="0" y="1462009"/>
                </a:cubicBezTo>
                <a:cubicBezTo>
                  <a:pt x="0" y="654564"/>
                  <a:pt x="654564" y="0"/>
                  <a:pt x="1462009" y="0"/>
                </a:cubicBezTo>
                <a:close/>
              </a:path>
            </a:pathLst>
          </a:custGeom>
          <a:solidFill>
            <a:schemeClr val="accent1"/>
          </a:solidFill>
        </p:spPr>
        <p:txBody>
          <a:bodyPr wrap="square">
            <a:noAutofit/>
          </a:bodyPr>
          <a:lstStyle>
            <a:lvl1pPr>
              <a:defRPr sz="100">
                <a:solidFill>
                  <a:schemeClr val="accent1">
                    <a:alpha val="0"/>
                  </a:schemeClr>
                </a:solidFill>
              </a:defRPr>
            </a:lvl1pPr>
          </a:lstStyle>
          <a:p>
            <a:pPr lvl="0"/>
            <a:endParaRPr lang="en-US"/>
          </a:p>
        </p:txBody>
      </p:sp>
      <p:sp>
        <p:nvSpPr>
          <p:cNvPr id="20" name="Text Placeholder 19">
            <a:extLst>
              <a:ext uri="{FF2B5EF4-FFF2-40B4-BE49-F238E27FC236}">
                <a16:creationId xmlns:a16="http://schemas.microsoft.com/office/drawing/2014/main" id="{701B8ACF-ABB0-E79D-212F-EC25E509BB70}"/>
              </a:ext>
              <a:ext uri="{C183D7F6-B498-43B3-948B-1728B52AA6E4}">
                <adec:decorative xmlns:adec="http://schemas.microsoft.com/office/drawing/2017/decorative" val="1"/>
              </a:ext>
            </a:extLst>
          </p:cNvPr>
          <p:cNvSpPr>
            <a:spLocks noGrp="1"/>
          </p:cNvSpPr>
          <p:nvPr>
            <p:ph type="body" sz="quarter" idx="18"/>
          </p:nvPr>
        </p:nvSpPr>
        <p:spPr>
          <a:xfrm>
            <a:off x="4502326" y="1606289"/>
            <a:ext cx="3187346" cy="3187347"/>
          </a:xfrm>
          <a:custGeom>
            <a:avLst/>
            <a:gdLst>
              <a:gd name="connsiteX0" fmla="*/ 1462009 w 2924018"/>
              <a:gd name="connsiteY0" fmla="*/ 0 h 2924018"/>
              <a:gd name="connsiteX1" fmla="*/ 2924018 w 2924018"/>
              <a:gd name="connsiteY1" fmla="*/ 1462009 h 2924018"/>
              <a:gd name="connsiteX2" fmla="*/ 1462009 w 2924018"/>
              <a:gd name="connsiteY2" fmla="*/ 2924018 h 2924018"/>
              <a:gd name="connsiteX3" fmla="*/ 0 w 2924018"/>
              <a:gd name="connsiteY3" fmla="*/ 1462009 h 2924018"/>
              <a:gd name="connsiteX4" fmla="*/ 1462009 w 2924018"/>
              <a:gd name="connsiteY4" fmla="*/ 0 h 2924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018" h="2924018">
                <a:moveTo>
                  <a:pt x="1462009" y="0"/>
                </a:moveTo>
                <a:cubicBezTo>
                  <a:pt x="2269454" y="0"/>
                  <a:pt x="2924018" y="654564"/>
                  <a:pt x="2924018" y="1462009"/>
                </a:cubicBezTo>
                <a:cubicBezTo>
                  <a:pt x="2924018" y="2269454"/>
                  <a:pt x="2269454" y="2924018"/>
                  <a:pt x="1462009" y="2924018"/>
                </a:cubicBezTo>
                <a:cubicBezTo>
                  <a:pt x="654564" y="2924018"/>
                  <a:pt x="0" y="2269454"/>
                  <a:pt x="0" y="1462009"/>
                </a:cubicBezTo>
                <a:cubicBezTo>
                  <a:pt x="0" y="654564"/>
                  <a:pt x="654564" y="0"/>
                  <a:pt x="1462009" y="0"/>
                </a:cubicBezTo>
                <a:close/>
              </a:path>
            </a:pathLst>
          </a:custGeom>
          <a:solidFill>
            <a:schemeClr val="accent1"/>
          </a:solidFill>
        </p:spPr>
        <p:txBody>
          <a:bodyPr wrap="square">
            <a:noAutofit/>
          </a:bodyPr>
          <a:lstStyle>
            <a:lvl1pPr>
              <a:defRPr sz="100">
                <a:solidFill>
                  <a:schemeClr val="accent1">
                    <a:alpha val="0"/>
                  </a:schemeClr>
                </a:solidFill>
              </a:defRPr>
            </a:lvl1pPr>
          </a:lstStyle>
          <a:p>
            <a:pPr lvl="0"/>
            <a:endParaRPr lang="en-US"/>
          </a:p>
        </p:txBody>
      </p:sp>
      <p:sp>
        <p:nvSpPr>
          <p:cNvPr id="21" name="Text Placeholder 20">
            <a:extLst>
              <a:ext uri="{FF2B5EF4-FFF2-40B4-BE49-F238E27FC236}">
                <a16:creationId xmlns:a16="http://schemas.microsoft.com/office/drawing/2014/main" id="{215784F1-BE3B-4F4D-C687-F3CBE122CC9A}"/>
              </a:ext>
              <a:ext uri="{C183D7F6-B498-43B3-948B-1728B52AA6E4}">
                <adec:decorative xmlns:adec="http://schemas.microsoft.com/office/drawing/2017/decorative" val="1"/>
              </a:ext>
            </a:extLst>
          </p:cNvPr>
          <p:cNvSpPr>
            <a:spLocks noGrp="1"/>
          </p:cNvSpPr>
          <p:nvPr>
            <p:ph type="body" sz="quarter" idx="19"/>
          </p:nvPr>
        </p:nvSpPr>
        <p:spPr>
          <a:xfrm>
            <a:off x="8432800" y="1606289"/>
            <a:ext cx="3187346" cy="3187347"/>
          </a:xfrm>
          <a:custGeom>
            <a:avLst/>
            <a:gdLst>
              <a:gd name="connsiteX0" fmla="*/ 1462009 w 2924018"/>
              <a:gd name="connsiteY0" fmla="*/ 0 h 2924018"/>
              <a:gd name="connsiteX1" fmla="*/ 2924018 w 2924018"/>
              <a:gd name="connsiteY1" fmla="*/ 1462009 h 2924018"/>
              <a:gd name="connsiteX2" fmla="*/ 1462009 w 2924018"/>
              <a:gd name="connsiteY2" fmla="*/ 2924018 h 2924018"/>
              <a:gd name="connsiteX3" fmla="*/ 0 w 2924018"/>
              <a:gd name="connsiteY3" fmla="*/ 1462009 h 2924018"/>
              <a:gd name="connsiteX4" fmla="*/ 1462009 w 2924018"/>
              <a:gd name="connsiteY4" fmla="*/ 0 h 2924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018" h="2924018">
                <a:moveTo>
                  <a:pt x="1462009" y="0"/>
                </a:moveTo>
                <a:cubicBezTo>
                  <a:pt x="2269454" y="0"/>
                  <a:pt x="2924018" y="654564"/>
                  <a:pt x="2924018" y="1462009"/>
                </a:cubicBezTo>
                <a:cubicBezTo>
                  <a:pt x="2924018" y="2269454"/>
                  <a:pt x="2269454" y="2924018"/>
                  <a:pt x="1462009" y="2924018"/>
                </a:cubicBezTo>
                <a:cubicBezTo>
                  <a:pt x="654564" y="2924018"/>
                  <a:pt x="0" y="2269454"/>
                  <a:pt x="0" y="1462009"/>
                </a:cubicBezTo>
                <a:cubicBezTo>
                  <a:pt x="0" y="654564"/>
                  <a:pt x="654564" y="0"/>
                  <a:pt x="1462009" y="0"/>
                </a:cubicBezTo>
                <a:close/>
              </a:path>
            </a:pathLst>
          </a:custGeom>
          <a:solidFill>
            <a:schemeClr val="accent1"/>
          </a:solidFill>
        </p:spPr>
        <p:txBody>
          <a:bodyPr wrap="square">
            <a:noAutofit/>
          </a:bodyPr>
          <a:lstStyle>
            <a:lvl1pPr>
              <a:defRPr sz="100">
                <a:solidFill>
                  <a:schemeClr val="accent1">
                    <a:alpha val="0"/>
                  </a:schemeClr>
                </a:solidFill>
              </a:defRPr>
            </a:lvl1pPr>
          </a:lstStyle>
          <a:p>
            <a:pPr lvl="0"/>
            <a:endParaRPr lang="en-US"/>
          </a:p>
        </p:txBody>
      </p:sp>
      <p:sp>
        <p:nvSpPr>
          <p:cNvPr id="27" name="Chart Placeholder 25">
            <a:extLst>
              <a:ext uri="{FF2B5EF4-FFF2-40B4-BE49-F238E27FC236}">
                <a16:creationId xmlns:a16="http://schemas.microsoft.com/office/drawing/2014/main" id="{ACC49156-336F-87CD-F32E-15CA2DC5725B}"/>
              </a:ext>
              <a:ext uri="{C183D7F6-B498-43B3-948B-1728B52AA6E4}">
                <adec:decorative xmlns:adec="http://schemas.microsoft.com/office/drawing/2017/decorative" val="1"/>
              </a:ext>
            </a:extLst>
          </p:cNvPr>
          <p:cNvSpPr>
            <a:spLocks noGrp="1"/>
          </p:cNvSpPr>
          <p:nvPr>
            <p:ph type="chart" sz="quarter" idx="21" hasCustomPrompt="1"/>
          </p:nvPr>
        </p:nvSpPr>
        <p:spPr>
          <a:xfrm>
            <a:off x="4186237" y="1292225"/>
            <a:ext cx="3819525" cy="3816350"/>
          </a:xfrm>
        </p:spPr>
        <p:txBody>
          <a:bodyPr bIns="1188720" anchor="ctr" anchorCtr="0"/>
          <a:lstStyle>
            <a:lvl1pPr algn="ctr">
              <a:defRPr sz="1400">
                <a:solidFill>
                  <a:schemeClr val="bg1"/>
                </a:solidFill>
              </a:defRPr>
            </a:lvl1pPr>
          </a:lstStyle>
          <a:p>
            <a:r>
              <a:rPr lang="en-US"/>
              <a:t>donut chart</a:t>
            </a:r>
          </a:p>
        </p:txBody>
      </p:sp>
      <p:sp>
        <p:nvSpPr>
          <p:cNvPr id="28" name="Chart Placeholder 25">
            <a:extLst>
              <a:ext uri="{FF2B5EF4-FFF2-40B4-BE49-F238E27FC236}">
                <a16:creationId xmlns:a16="http://schemas.microsoft.com/office/drawing/2014/main" id="{5A71802E-C901-F4BD-BC79-7BF7611EBAB7}"/>
              </a:ext>
              <a:ext uri="{C183D7F6-B498-43B3-948B-1728B52AA6E4}">
                <adec:decorative xmlns:adec="http://schemas.microsoft.com/office/drawing/2017/decorative" val="1"/>
              </a:ext>
            </a:extLst>
          </p:cNvPr>
          <p:cNvSpPr>
            <a:spLocks noGrp="1"/>
          </p:cNvSpPr>
          <p:nvPr>
            <p:ph type="chart" sz="quarter" idx="22" hasCustomPrompt="1"/>
          </p:nvPr>
        </p:nvSpPr>
        <p:spPr>
          <a:xfrm>
            <a:off x="8116711" y="1292225"/>
            <a:ext cx="3819525" cy="3816350"/>
          </a:xfrm>
        </p:spPr>
        <p:txBody>
          <a:bodyPr bIns="1188720" anchor="ctr" anchorCtr="0"/>
          <a:lstStyle>
            <a:lvl1pPr algn="ctr">
              <a:defRPr sz="1400">
                <a:solidFill>
                  <a:schemeClr val="bg1"/>
                </a:solidFill>
              </a:defRPr>
            </a:lvl1pPr>
          </a:lstStyle>
          <a:p>
            <a:r>
              <a:rPr lang="en-US"/>
              <a:t>donut chart</a:t>
            </a:r>
          </a:p>
        </p:txBody>
      </p:sp>
      <p:sp>
        <p:nvSpPr>
          <p:cNvPr id="4" name="Text Placeholder 7">
            <a:extLst>
              <a:ext uri="{FF2B5EF4-FFF2-40B4-BE49-F238E27FC236}">
                <a16:creationId xmlns:a16="http://schemas.microsoft.com/office/drawing/2014/main" id="{88BB058D-3A68-0F23-EB49-0368A3CA07AD}"/>
              </a:ext>
            </a:extLst>
          </p:cNvPr>
          <p:cNvSpPr>
            <a:spLocks noGrp="1"/>
          </p:cNvSpPr>
          <p:nvPr>
            <p:ph type="body" sz="quarter" idx="13" hasCustomPrompt="1"/>
          </p:nvPr>
        </p:nvSpPr>
        <p:spPr>
          <a:xfrm>
            <a:off x="496888" y="874621"/>
            <a:ext cx="9768341" cy="327025"/>
          </a:xfrm>
        </p:spPr>
        <p:txBody>
          <a:bodyPr/>
          <a:lstStyle>
            <a:lvl1pPr>
              <a:defRPr sz="1400" b="0" cap="all" baseline="0">
                <a:solidFill>
                  <a:schemeClr val="accent1"/>
                </a:solidFill>
              </a:defRPr>
            </a:lvl1pPr>
          </a:lstStyle>
          <a:p>
            <a:pPr lvl="0"/>
            <a:r>
              <a:rPr lang="en-US"/>
              <a:t>Click to edit text styles</a:t>
            </a:r>
          </a:p>
        </p:txBody>
      </p:sp>
      <p:sp>
        <p:nvSpPr>
          <p:cNvPr id="30" name="Text Placeholder 29">
            <a:extLst>
              <a:ext uri="{FF2B5EF4-FFF2-40B4-BE49-F238E27FC236}">
                <a16:creationId xmlns:a16="http://schemas.microsoft.com/office/drawing/2014/main" id="{9DD4EEB4-6C37-790D-2B8D-1489CDE20371}"/>
              </a:ext>
            </a:extLst>
          </p:cNvPr>
          <p:cNvSpPr>
            <a:spLocks noGrp="1"/>
          </p:cNvSpPr>
          <p:nvPr>
            <p:ph type="body" sz="quarter" idx="23" hasCustomPrompt="1"/>
          </p:nvPr>
        </p:nvSpPr>
        <p:spPr>
          <a:xfrm>
            <a:off x="1240443" y="2457622"/>
            <a:ext cx="1827610" cy="1227138"/>
          </a:xfrm>
        </p:spPr>
        <p:txBody>
          <a:bodyPr wrap="none" bIns="45720" anchor="ctr" anchorCtr="1"/>
          <a:lstStyle>
            <a:lvl1pPr algn="ctr">
              <a:defRPr sz="4800" b="1" i="0">
                <a:solidFill>
                  <a:schemeClr val="bg1"/>
                </a:solidFill>
                <a:latin typeface="Georgia" panose="02040502050405020303" pitchFamily="18" charset="0"/>
              </a:defRPr>
            </a:lvl1pPr>
          </a:lstStyle>
          <a:p>
            <a:pPr lvl="0"/>
            <a:r>
              <a:rPr lang="en-US"/>
              <a:t>XXX%</a:t>
            </a:r>
          </a:p>
        </p:txBody>
      </p:sp>
      <p:sp>
        <p:nvSpPr>
          <p:cNvPr id="38" name="Text Placeholder 29">
            <a:extLst>
              <a:ext uri="{FF2B5EF4-FFF2-40B4-BE49-F238E27FC236}">
                <a16:creationId xmlns:a16="http://schemas.microsoft.com/office/drawing/2014/main" id="{DAFEDDB1-CAEB-EB9C-BDB9-941F4DC92C5C}"/>
              </a:ext>
            </a:extLst>
          </p:cNvPr>
          <p:cNvSpPr>
            <a:spLocks noGrp="1"/>
          </p:cNvSpPr>
          <p:nvPr>
            <p:ph type="body" sz="quarter" idx="29" hasCustomPrompt="1"/>
          </p:nvPr>
        </p:nvSpPr>
        <p:spPr>
          <a:xfrm>
            <a:off x="1240443" y="3452831"/>
            <a:ext cx="1827610" cy="307948"/>
          </a:xfrm>
        </p:spPr>
        <p:txBody>
          <a:bodyPr wrap="none" bIns="45720" anchor="ctr" anchorCtr="1"/>
          <a:lstStyle>
            <a:lvl1pPr algn="ctr">
              <a:defRPr sz="1400" b="0" i="0">
                <a:solidFill>
                  <a:schemeClr val="bg1"/>
                </a:solidFill>
                <a:latin typeface="Century Gothic" panose="020B0502020202020204" pitchFamily="34" charset="0"/>
              </a:defRPr>
            </a:lvl1pPr>
          </a:lstStyle>
          <a:p>
            <a:pPr lvl="0"/>
            <a:r>
              <a:rPr lang="en-US"/>
              <a:t>Lorem ipsum</a:t>
            </a:r>
          </a:p>
        </p:txBody>
      </p:sp>
      <p:sp>
        <p:nvSpPr>
          <p:cNvPr id="34" name="Text Placeholder 33">
            <a:extLst>
              <a:ext uri="{FF2B5EF4-FFF2-40B4-BE49-F238E27FC236}">
                <a16:creationId xmlns:a16="http://schemas.microsoft.com/office/drawing/2014/main" id="{662CA7CF-F027-BC9A-2E19-084AED7D2D9C}"/>
              </a:ext>
            </a:extLst>
          </p:cNvPr>
          <p:cNvSpPr>
            <a:spLocks noGrp="1"/>
          </p:cNvSpPr>
          <p:nvPr>
            <p:ph type="body" sz="quarter" idx="26" hasCustomPrompt="1"/>
          </p:nvPr>
        </p:nvSpPr>
        <p:spPr>
          <a:xfrm>
            <a:off x="457200" y="5156018"/>
            <a:ext cx="3416302" cy="678298"/>
          </a:xfrm>
        </p:spPr>
        <p:txBody>
          <a:bodyPr/>
          <a:lstStyle>
            <a:lvl1pPr algn="ctr">
              <a:lnSpc>
                <a:spcPct val="130000"/>
              </a:lnSpc>
              <a:spcBef>
                <a:spcPts val="600"/>
              </a:spcBef>
              <a:defRPr sz="1400">
                <a:solidFill>
                  <a:schemeClr val="tx1"/>
                </a:solidFill>
              </a:defRPr>
            </a:lvl1pPr>
          </a:lstStyle>
          <a:p>
            <a:pPr lvl="0"/>
            <a:r>
              <a:rPr lang="en-US"/>
              <a:t>Click to edit text styles</a:t>
            </a:r>
          </a:p>
        </p:txBody>
      </p:sp>
      <p:sp>
        <p:nvSpPr>
          <p:cNvPr id="31" name="Text Placeholder 29">
            <a:extLst>
              <a:ext uri="{FF2B5EF4-FFF2-40B4-BE49-F238E27FC236}">
                <a16:creationId xmlns:a16="http://schemas.microsoft.com/office/drawing/2014/main" id="{C7BE76B7-A8DB-377E-360E-71C7DFFA7AA7}"/>
              </a:ext>
            </a:extLst>
          </p:cNvPr>
          <p:cNvSpPr>
            <a:spLocks noGrp="1"/>
          </p:cNvSpPr>
          <p:nvPr>
            <p:ph type="body" sz="quarter" idx="24" hasCustomPrompt="1"/>
          </p:nvPr>
        </p:nvSpPr>
        <p:spPr>
          <a:xfrm>
            <a:off x="5151419" y="2457622"/>
            <a:ext cx="1827610" cy="1227138"/>
          </a:xfrm>
        </p:spPr>
        <p:txBody>
          <a:bodyPr wrap="none" bIns="45720" anchor="ctr" anchorCtr="1"/>
          <a:lstStyle>
            <a:lvl1pPr algn="ctr">
              <a:defRPr sz="4800" b="1" i="0">
                <a:solidFill>
                  <a:schemeClr val="bg1"/>
                </a:solidFill>
                <a:latin typeface="Georgia" panose="02040502050405020303" pitchFamily="18" charset="0"/>
              </a:defRPr>
            </a:lvl1pPr>
          </a:lstStyle>
          <a:p>
            <a:pPr lvl="0"/>
            <a:r>
              <a:rPr lang="en-US"/>
              <a:t>XXX%</a:t>
            </a:r>
          </a:p>
        </p:txBody>
      </p:sp>
      <p:sp>
        <p:nvSpPr>
          <p:cNvPr id="39" name="Text Placeholder 29">
            <a:extLst>
              <a:ext uri="{FF2B5EF4-FFF2-40B4-BE49-F238E27FC236}">
                <a16:creationId xmlns:a16="http://schemas.microsoft.com/office/drawing/2014/main" id="{4312C672-6E69-C8DF-91E3-E4ED127D6BE8}"/>
              </a:ext>
            </a:extLst>
          </p:cNvPr>
          <p:cNvSpPr>
            <a:spLocks noGrp="1"/>
          </p:cNvSpPr>
          <p:nvPr>
            <p:ph type="body" sz="quarter" idx="30" hasCustomPrompt="1"/>
          </p:nvPr>
        </p:nvSpPr>
        <p:spPr>
          <a:xfrm>
            <a:off x="5151419" y="3452831"/>
            <a:ext cx="1827610" cy="307948"/>
          </a:xfrm>
        </p:spPr>
        <p:txBody>
          <a:bodyPr wrap="none" bIns="45720" anchor="ctr" anchorCtr="1"/>
          <a:lstStyle>
            <a:lvl1pPr algn="ctr">
              <a:defRPr sz="1400" b="0" i="0">
                <a:solidFill>
                  <a:schemeClr val="bg1"/>
                </a:solidFill>
                <a:latin typeface="Century Gothic" panose="020B0502020202020204" pitchFamily="34" charset="0"/>
              </a:defRPr>
            </a:lvl1pPr>
          </a:lstStyle>
          <a:p>
            <a:pPr lvl="0"/>
            <a:r>
              <a:rPr lang="en-US"/>
              <a:t>Lorem ipsum</a:t>
            </a:r>
          </a:p>
        </p:txBody>
      </p:sp>
      <p:sp>
        <p:nvSpPr>
          <p:cNvPr id="35" name="Text Placeholder 33">
            <a:extLst>
              <a:ext uri="{FF2B5EF4-FFF2-40B4-BE49-F238E27FC236}">
                <a16:creationId xmlns:a16="http://schemas.microsoft.com/office/drawing/2014/main" id="{03574FB0-7C58-D57B-56B8-09B3D6640A36}"/>
              </a:ext>
            </a:extLst>
          </p:cNvPr>
          <p:cNvSpPr>
            <a:spLocks noGrp="1"/>
          </p:cNvSpPr>
          <p:nvPr>
            <p:ph type="body" sz="quarter" idx="27"/>
          </p:nvPr>
        </p:nvSpPr>
        <p:spPr>
          <a:xfrm>
            <a:off x="4357073" y="5156018"/>
            <a:ext cx="3416302" cy="678298"/>
          </a:xfrm>
        </p:spPr>
        <p:txBody>
          <a:bodyPr/>
          <a:lstStyle>
            <a:lvl1pPr algn="ctr">
              <a:lnSpc>
                <a:spcPct val="130000"/>
              </a:lnSpc>
              <a:spcBef>
                <a:spcPts val="600"/>
              </a:spcBef>
              <a:defRPr sz="1400">
                <a:solidFill>
                  <a:schemeClr val="tx1"/>
                </a:solidFill>
              </a:defRPr>
            </a:lvl1pPr>
          </a:lstStyle>
          <a:p>
            <a:pPr lvl="0"/>
            <a:r>
              <a:rPr lang="en-US"/>
              <a:t>Click to edit Master text styles</a:t>
            </a:r>
          </a:p>
        </p:txBody>
      </p:sp>
      <p:sp>
        <p:nvSpPr>
          <p:cNvPr id="32" name="Text Placeholder 29">
            <a:extLst>
              <a:ext uri="{FF2B5EF4-FFF2-40B4-BE49-F238E27FC236}">
                <a16:creationId xmlns:a16="http://schemas.microsoft.com/office/drawing/2014/main" id="{226464D5-AA1F-F91F-3941-E1F896D5B57E}"/>
              </a:ext>
            </a:extLst>
          </p:cNvPr>
          <p:cNvSpPr>
            <a:spLocks noGrp="1"/>
          </p:cNvSpPr>
          <p:nvPr>
            <p:ph type="body" sz="quarter" idx="25" hasCustomPrompt="1"/>
          </p:nvPr>
        </p:nvSpPr>
        <p:spPr>
          <a:xfrm>
            <a:off x="9112668" y="2457622"/>
            <a:ext cx="1827610" cy="1227138"/>
          </a:xfrm>
        </p:spPr>
        <p:txBody>
          <a:bodyPr wrap="none" bIns="45720" anchor="ctr" anchorCtr="1"/>
          <a:lstStyle>
            <a:lvl1pPr algn="ctr">
              <a:defRPr sz="4800" b="1" i="0">
                <a:solidFill>
                  <a:schemeClr val="bg1"/>
                </a:solidFill>
                <a:latin typeface="Georgia" panose="02040502050405020303" pitchFamily="18" charset="0"/>
              </a:defRPr>
            </a:lvl1pPr>
          </a:lstStyle>
          <a:p>
            <a:pPr lvl="0"/>
            <a:r>
              <a:rPr lang="en-US"/>
              <a:t>XXX%</a:t>
            </a:r>
          </a:p>
        </p:txBody>
      </p:sp>
      <p:sp>
        <p:nvSpPr>
          <p:cNvPr id="40" name="Text Placeholder 29">
            <a:extLst>
              <a:ext uri="{FF2B5EF4-FFF2-40B4-BE49-F238E27FC236}">
                <a16:creationId xmlns:a16="http://schemas.microsoft.com/office/drawing/2014/main" id="{A0C024B4-A6DD-6B0C-8EE5-B3FC48079C14}"/>
              </a:ext>
            </a:extLst>
          </p:cNvPr>
          <p:cNvSpPr>
            <a:spLocks noGrp="1"/>
          </p:cNvSpPr>
          <p:nvPr>
            <p:ph type="body" sz="quarter" idx="31" hasCustomPrompt="1"/>
          </p:nvPr>
        </p:nvSpPr>
        <p:spPr>
          <a:xfrm>
            <a:off x="9112668" y="3452831"/>
            <a:ext cx="1827610" cy="307948"/>
          </a:xfrm>
        </p:spPr>
        <p:txBody>
          <a:bodyPr wrap="none" bIns="45720" anchor="ctr" anchorCtr="1"/>
          <a:lstStyle>
            <a:lvl1pPr algn="ctr">
              <a:defRPr sz="1400" b="0" i="0">
                <a:solidFill>
                  <a:schemeClr val="bg1"/>
                </a:solidFill>
                <a:latin typeface="Century Gothic" panose="020B0502020202020204" pitchFamily="34" charset="0"/>
              </a:defRPr>
            </a:lvl1pPr>
          </a:lstStyle>
          <a:p>
            <a:pPr lvl="0"/>
            <a:r>
              <a:rPr lang="en-US"/>
              <a:t>Lorem ipsum</a:t>
            </a:r>
          </a:p>
        </p:txBody>
      </p:sp>
      <p:sp>
        <p:nvSpPr>
          <p:cNvPr id="36" name="Text Placeholder 33">
            <a:extLst>
              <a:ext uri="{FF2B5EF4-FFF2-40B4-BE49-F238E27FC236}">
                <a16:creationId xmlns:a16="http://schemas.microsoft.com/office/drawing/2014/main" id="{64EEABB7-EAD3-3AE7-8472-CE53F20960B1}"/>
              </a:ext>
            </a:extLst>
          </p:cNvPr>
          <p:cNvSpPr>
            <a:spLocks noGrp="1"/>
          </p:cNvSpPr>
          <p:nvPr>
            <p:ph type="body" sz="quarter" idx="28" hasCustomPrompt="1"/>
          </p:nvPr>
        </p:nvSpPr>
        <p:spPr>
          <a:xfrm>
            <a:off x="8318498" y="5156018"/>
            <a:ext cx="3416302" cy="678298"/>
          </a:xfrm>
        </p:spPr>
        <p:txBody>
          <a:bodyPr/>
          <a:lstStyle>
            <a:lvl1pPr algn="ctr">
              <a:lnSpc>
                <a:spcPct val="130000"/>
              </a:lnSpc>
              <a:spcBef>
                <a:spcPts val="600"/>
              </a:spcBef>
              <a:defRPr sz="1400">
                <a:solidFill>
                  <a:schemeClr val="tx1"/>
                </a:solidFill>
              </a:defRPr>
            </a:lvl1pPr>
          </a:lstStyle>
          <a:p>
            <a:pPr lvl="0"/>
            <a:r>
              <a:rPr lang="en-US"/>
              <a:t>Click to edit text styles</a:t>
            </a:r>
          </a:p>
        </p:txBody>
      </p:sp>
      <p:grpSp>
        <p:nvGrpSpPr>
          <p:cNvPr id="3" name="Group 2">
            <a:extLst>
              <a:ext uri="{FF2B5EF4-FFF2-40B4-BE49-F238E27FC236}">
                <a16:creationId xmlns:a16="http://schemas.microsoft.com/office/drawing/2014/main" id="{B899E917-FE9F-5972-7987-7D337D2DFB7C}"/>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5" name="Straight Connector 4">
              <a:extLst>
                <a:ext uri="{FF2B5EF4-FFF2-40B4-BE49-F238E27FC236}">
                  <a16:creationId xmlns:a16="http://schemas.microsoft.com/office/drawing/2014/main" id="{1444FEDB-9D79-741A-2CEC-7FCBC600F935}"/>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EDCA094-FEC0-2C18-C577-D0B6DD13DF53}"/>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C653D7A-9FED-782C-CA66-9CBA6DF925BA}"/>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19D5425-EDED-3B58-930C-53DAF28290DF}"/>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C330D99-4A3F-2A4C-76FB-304352E6B57D}"/>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9" name="Graphic 8">
            <a:extLst>
              <a:ext uri="{FF2B5EF4-FFF2-40B4-BE49-F238E27FC236}">
                <a16:creationId xmlns:a16="http://schemas.microsoft.com/office/drawing/2014/main" id="{24E897B7-37B1-DF13-ADCE-E269BA14386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2375" y="6161241"/>
            <a:ext cx="1140079" cy="602868"/>
          </a:xfrm>
          <a:prstGeom prst="rect">
            <a:avLst/>
          </a:prstGeom>
        </p:spPr>
      </p:pic>
      <p:sp>
        <p:nvSpPr>
          <p:cNvPr id="15" name="Footer Placeholder 14">
            <a:extLst>
              <a:ext uri="{FF2B5EF4-FFF2-40B4-BE49-F238E27FC236}">
                <a16:creationId xmlns:a16="http://schemas.microsoft.com/office/drawing/2014/main" id="{73C1A9FF-4694-9B4A-8348-FD6852CA3E7D}"/>
              </a:ext>
            </a:extLst>
          </p:cNvPr>
          <p:cNvSpPr>
            <a:spLocks noGrp="1"/>
          </p:cNvSpPr>
          <p:nvPr>
            <p:ph type="ftr" sz="quarter" idx="33"/>
          </p:nvPr>
        </p:nvSpPr>
        <p:spPr/>
        <p:txBody>
          <a:bodyPr/>
          <a:lstStyle/>
          <a:p>
            <a:r>
              <a:rPr lang="en-US"/>
              <a:t>© Teladoc Health, Inc. All rights reserved.</a:t>
            </a:r>
          </a:p>
        </p:txBody>
      </p:sp>
      <p:sp>
        <p:nvSpPr>
          <p:cNvPr id="16" name="Slide Number Placeholder 15">
            <a:extLst>
              <a:ext uri="{FF2B5EF4-FFF2-40B4-BE49-F238E27FC236}">
                <a16:creationId xmlns:a16="http://schemas.microsoft.com/office/drawing/2014/main" id="{520E8BEB-EA16-F30D-7F82-78CBE7316C1C}"/>
              </a:ext>
            </a:extLst>
          </p:cNvPr>
          <p:cNvSpPr>
            <a:spLocks noGrp="1"/>
          </p:cNvSpPr>
          <p:nvPr>
            <p:ph type="sldNum" sz="quarter" idx="34"/>
          </p:nvPr>
        </p:nvSpPr>
        <p:spPr/>
        <p:txBody>
          <a:bodyPr/>
          <a:lstStyle/>
          <a:p>
            <a:fld id="{A82C3BC0-3EBF-3C4C-A3D8-795624EBC6AA}" type="slidenum">
              <a:rPr lang="en-US" smtClean="0"/>
              <a:pPr/>
              <a:t>‹#›</a:t>
            </a:fld>
            <a:endParaRPr lang="en-US"/>
          </a:p>
        </p:txBody>
      </p:sp>
    </p:spTree>
    <p:extLst>
      <p:ext uri="{BB962C8B-B14F-4D97-AF65-F5344CB8AC3E}">
        <p14:creationId xmlns:p14="http://schemas.microsoft.com/office/powerpoint/2010/main" val="4030577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ata 6">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3F2266-9B3E-1145-96F7-5466A678D664}"/>
              </a:ext>
            </a:extLst>
          </p:cNvPr>
          <p:cNvSpPr>
            <a:spLocks noGrp="1"/>
          </p:cNvSpPr>
          <p:nvPr>
            <p:ph type="title" hasCustomPrompt="1"/>
          </p:nvPr>
        </p:nvSpPr>
        <p:spPr>
          <a:xfrm>
            <a:off x="496888" y="489252"/>
            <a:ext cx="9768341" cy="328304"/>
          </a:xfrm>
        </p:spPr>
        <p:txBody>
          <a:bodyPr/>
          <a:lstStyle/>
          <a:p>
            <a:r>
              <a:rPr lang="en-US"/>
              <a:t>Click to edit title style</a:t>
            </a:r>
          </a:p>
        </p:txBody>
      </p:sp>
      <p:sp>
        <p:nvSpPr>
          <p:cNvPr id="4" name="Text Placeholder 7">
            <a:extLst>
              <a:ext uri="{FF2B5EF4-FFF2-40B4-BE49-F238E27FC236}">
                <a16:creationId xmlns:a16="http://schemas.microsoft.com/office/drawing/2014/main" id="{88BB058D-3A68-0F23-EB49-0368A3CA07AD}"/>
              </a:ext>
            </a:extLst>
          </p:cNvPr>
          <p:cNvSpPr>
            <a:spLocks noGrp="1"/>
          </p:cNvSpPr>
          <p:nvPr>
            <p:ph type="body" sz="quarter" idx="13" hasCustomPrompt="1"/>
          </p:nvPr>
        </p:nvSpPr>
        <p:spPr>
          <a:xfrm>
            <a:off x="496888" y="874621"/>
            <a:ext cx="9768341" cy="327025"/>
          </a:xfrm>
        </p:spPr>
        <p:txBody>
          <a:bodyPr/>
          <a:lstStyle>
            <a:lvl1pPr>
              <a:defRPr sz="1400" b="0" cap="all" baseline="0">
                <a:solidFill>
                  <a:schemeClr val="accent1"/>
                </a:solidFill>
              </a:defRPr>
            </a:lvl1pPr>
          </a:lstStyle>
          <a:p>
            <a:pPr lvl="0"/>
            <a:r>
              <a:rPr lang="en-US"/>
              <a:t>Click to edit text styles</a:t>
            </a:r>
          </a:p>
        </p:txBody>
      </p:sp>
      <p:sp>
        <p:nvSpPr>
          <p:cNvPr id="12" name="Text Placeholder 11">
            <a:extLst>
              <a:ext uri="{FF2B5EF4-FFF2-40B4-BE49-F238E27FC236}">
                <a16:creationId xmlns:a16="http://schemas.microsoft.com/office/drawing/2014/main" id="{DF25C76A-732E-B9CF-58E1-02F001C4EA72}"/>
              </a:ext>
              <a:ext uri="{C183D7F6-B498-43B3-948B-1728B52AA6E4}">
                <adec:decorative xmlns:adec="http://schemas.microsoft.com/office/drawing/2017/decorative" val="1"/>
              </a:ext>
            </a:extLst>
          </p:cNvPr>
          <p:cNvSpPr>
            <a:spLocks noGrp="1"/>
          </p:cNvSpPr>
          <p:nvPr>
            <p:ph type="body" sz="quarter" idx="30"/>
          </p:nvPr>
        </p:nvSpPr>
        <p:spPr>
          <a:xfrm>
            <a:off x="496889" y="1537803"/>
            <a:ext cx="3376614" cy="3376614"/>
          </a:xfrm>
          <a:custGeom>
            <a:avLst/>
            <a:gdLst>
              <a:gd name="connsiteX0" fmla="*/ 1688307 w 3376614"/>
              <a:gd name="connsiteY0" fmla="*/ 0 h 3376614"/>
              <a:gd name="connsiteX1" fmla="*/ 3376614 w 3376614"/>
              <a:gd name="connsiteY1" fmla="*/ 1688307 h 3376614"/>
              <a:gd name="connsiteX2" fmla="*/ 1688307 w 3376614"/>
              <a:gd name="connsiteY2" fmla="*/ 3376614 h 3376614"/>
              <a:gd name="connsiteX3" fmla="*/ 1 w 3376614"/>
              <a:gd name="connsiteY3" fmla="*/ 1688307 h 3376614"/>
              <a:gd name="connsiteX4" fmla="*/ 0 w 3376614"/>
              <a:gd name="connsiteY4" fmla="*/ 1688307 h 3376614"/>
              <a:gd name="connsiteX5" fmla="*/ 0 w 3376614"/>
              <a:gd name="connsiteY5" fmla="*/ 1 h 3376614"/>
              <a:gd name="connsiteX6" fmla="*/ 1686573 w 3376614"/>
              <a:gd name="connsiteY6" fmla="*/ 1 h 3376614"/>
              <a:gd name="connsiteX7" fmla="*/ 1686573 w 3376614"/>
              <a:gd name="connsiteY7" fmla="*/ 44 h 3376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6614" h="3376614">
                <a:moveTo>
                  <a:pt x="1688307" y="0"/>
                </a:moveTo>
                <a:cubicBezTo>
                  <a:pt x="2620733" y="0"/>
                  <a:pt x="3376614" y="755881"/>
                  <a:pt x="3376614" y="1688307"/>
                </a:cubicBezTo>
                <a:cubicBezTo>
                  <a:pt x="3376614" y="2620733"/>
                  <a:pt x="2620733" y="3376614"/>
                  <a:pt x="1688307" y="3376614"/>
                </a:cubicBezTo>
                <a:cubicBezTo>
                  <a:pt x="755881" y="3376614"/>
                  <a:pt x="1" y="2620733"/>
                  <a:pt x="1" y="1688307"/>
                </a:cubicBezTo>
                <a:lnTo>
                  <a:pt x="0" y="1688307"/>
                </a:lnTo>
                <a:lnTo>
                  <a:pt x="0" y="1"/>
                </a:lnTo>
                <a:lnTo>
                  <a:pt x="1686573" y="1"/>
                </a:lnTo>
                <a:lnTo>
                  <a:pt x="1686573" y="44"/>
                </a:lnTo>
                <a:close/>
              </a:path>
            </a:pathLst>
          </a:custGeom>
          <a:solidFill>
            <a:schemeClr val="accent2"/>
          </a:solidFill>
        </p:spPr>
        <p:txBody>
          <a:bodyPr wrap="square">
            <a:noAutofit/>
          </a:bodyPr>
          <a:lstStyle>
            <a:lvl1pPr>
              <a:defRPr sz="100">
                <a:solidFill>
                  <a:schemeClr val="accent1">
                    <a:alpha val="0"/>
                  </a:schemeClr>
                </a:solidFill>
              </a:defRPr>
            </a:lvl1pPr>
          </a:lstStyle>
          <a:p>
            <a:pPr lvl="0"/>
            <a:endParaRPr lang="en-US"/>
          </a:p>
        </p:txBody>
      </p:sp>
      <p:sp>
        <p:nvSpPr>
          <p:cNvPr id="30" name="Text Placeholder 29">
            <a:extLst>
              <a:ext uri="{FF2B5EF4-FFF2-40B4-BE49-F238E27FC236}">
                <a16:creationId xmlns:a16="http://schemas.microsoft.com/office/drawing/2014/main" id="{9DD4EEB4-6C37-790D-2B8D-1489CDE20371}"/>
              </a:ext>
            </a:extLst>
          </p:cNvPr>
          <p:cNvSpPr>
            <a:spLocks noGrp="1"/>
          </p:cNvSpPr>
          <p:nvPr>
            <p:ph type="body" sz="quarter" idx="23" hasCustomPrompt="1"/>
          </p:nvPr>
        </p:nvSpPr>
        <p:spPr>
          <a:xfrm>
            <a:off x="536596" y="2383172"/>
            <a:ext cx="3235304" cy="1227138"/>
          </a:xfrm>
        </p:spPr>
        <p:txBody>
          <a:bodyPr wrap="none" bIns="45720" anchor="ctr" anchorCtr="1"/>
          <a:lstStyle>
            <a:lvl1pPr algn="ctr">
              <a:defRPr sz="5400" b="1" i="0">
                <a:solidFill>
                  <a:schemeClr val="tx1"/>
                </a:solidFill>
                <a:latin typeface="Georgia" panose="02040502050405020303" pitchFamily="18" charset="0"/>
              </a:defRPr>
            </a:lvl1pPr>
          </a:lstStyle>
          <a:p>
            <a:pPr lvl="0"/>
            <a:r>
              <a:rPr lang="en-US"/>
              <a:t>XXX%</a:t>
            </a:r>
          </a:p>
        </p:txBody>
      </p:sp>
      <p:sp>
        <p:nvSpPr>
          <p:cNvPr id="13" name="Text Placeholder 29">
            <a:extLst>
              <a:ext uri="{FF2B5EF4-FFF2-40B4-BE49-F238E27FC236}">
                <a16:creationId xmlns:a16="http://schemas.microsoft.com/office/drawing/2014/main" id="{B8A22D60-F342-2F62-D6A2-DE2039E974B0}"/>
              </a:ext>
            </a:extLst>
          </p:cNvPr>
          <p:cNvSpPr>
            <a:spLocks noGrp="1"/>
          </p:cNvSpPr>
          <p:nvPr>
            <p:ph type="body" sz="quarter" idx="31" hasCustomPrompt="1"/>
          </p:nvPr>
        </p:nvSpPr>
        <p:spPr>
          <a:xfrm>
            <a:off x="1240443" y="3524672"/>
            <a:ext cx="1827610" cy="307948"/>
          </a:xfrm>
        </p:spPr>
        <p:txBody>
          <a:bodyPr wrap="none" bIns="45720" anchor="ctr" anchorCtr="1"/>
          <a:lstStyle>
            <a:lvl1pPr algn="ctr">
              <a:defRPr sz="2000" b="0" i="0">
                <a:solidFill>
                  <a:schemeClr val="tx1"/>
                </a:solidFill>
                <a:latin typeface="Century Gothic" panose="020B0502020202020204" pitchFamily="34" charset="0"/>
              </a:defRPr>
            </a:lvl1pPr>
          </a:lstStyle>
          <a:p>
            <a:pPr lvl="0"/>
            <a:r>
              <a:rPr lang="en-US"/>
              <a:t>Lorem ipsum</a:t>
            </a:r>
          </a:p>
        </p:txBody>
      </p:sp>
      <p:sp>
        <p:nvSpPr>
          <p:cNvPr id="34" name="Text Placeholder 33">
            <a:extLst>
              <a:ext uri="{FF2B5EF4-FFF2-40B4-BE49-F238E27FC236}">
                <a16:creationId xmlns:a16="http://schemas.microsoft.com/office/drawing/2014/main" id="{662CA7CF-F027-BC9A-2E19-084AED7D2D9C}"/>
              </a:ext>
            </a:extLst>
          </p:cNvPr>
          <p:cNvSpPr>
            <a:spLocks noGrp="1"/>
          </p:cNvSpPr>
          <p:nvPr>
            <p:ph type="body" sz="quarter" idx="26" hasCustomPrompt="1"/>
          </p:nvPr>
        </p:nvSpPr>
        <p:spPr>
          <a:xfrm>
            <a:off x="457200" y="5156018"/>
            <a:ext cx="3416302" cy="678298"/>
          </a:xfrm>
        </p:spPr>
        <p:txBody>
          <a:bodyPr/>
          <a:lstStyle>
            <a:lvl1pPr algn="ctr">
              <a:lnSpc>
                <a:spcPct val="130000"/>
              </a:lnSpc>
              <a:spcBef>
                <a:spcPts val="600"/>
              </a:spcBef>
              <a:defRPr sz="1400">
                <a:solidFill>
                  <a:schemeClr val="tx1"/>
                </a:solidFill>
              </a:defRPr>
            </a:lvl1pPr>
          </a:lstStyle>
          <a:p>
            <a:pPr lvl="0"/>
            <a:r>
              <a:rPr lang="en-US"/>
              <a:t>Click to edit text styles</a:t>
            </a:r>
          </a:p>
        </p:txBody>
      </p:sp>
      <p:sp>
        <p:nvSpPr>
          <p:cNvPr id="11" name="Text Placeholder 10">
            <a:extLst>
              <a:ext uri="{FF2B5EF4-FFF2-40B4-BE49-F238E27FC236}">
                <a16:creationId xmlns:a16="http://schemas.microsoft.com/office/drawing/2014/main" id="{AADB13D6-AD3C-4BA9-DB09-0CFE2651E734}"/>
              </a:ext>
              <a:ext uri="{C183D7F6-B498-43B3-948B-1728B52AA6E4}">
                <adec:decorative xmlns:adec="http://schemas.microsoft.com/office/drawing/2017/decorative" val="1"/>
              </a:ext>
            </a:extLst>
          </p:cNvPr>
          <p:cNvSpPr>
            <a:spLocks noGrp="1"/>
          </p:cNvSpPr>
          <p:nvPr>
            <p:ph type="body" sz="quarter" idx="29"/>
          </p:nvPr>
        </p:nvSpPr>
        <p:spPr>
          <a:xfrm>
            <a:off x="4407693" y="1537803"/>
            <a:ext cx="3376614" cy="3376614"/>
          </a:xfrm>
          <a:custGeom>
            <a:avLst/>
            <a:gdLst>
              <a:gd name="connsiteX0" fmla="*/ 1688307 w 3376614"/>
              <a:gd name="connsiteY0" fmla="*/ 0 h 3376614"/>
              <a:gd name="connsiteX1" fmla="*/ 3376614 w 3376614"/>
              <a:gd name="connsiteY1" fmla="*/ 1688307 h 3376614"/>
              <a:gd name="connsiteX2" fmla="*/ 1688307 w 3376614"/>
              <a:gd name="connsiteY2" fmla="*/ 3376614 h 3376614"/>
              <a:gd name="connsiteX3" fmla="*/ 1 w 3376614"/>
              <a:gd name="connsiteY3" fmla="*/ 1688307 h 3376614"/>
              <a:gd name="connsiteX4" fmla="*/ 0 w 3376614"/>
              <a:gd name="connsiteY4" fmla="*/ 1688307 h 3376614"/>
              <a:gd name="connsiteX5" fmla="*/ 0 w 3376614"/>
              <a:gd name="connsiteY5" fmla="*/ 1 h 3376614"/>
              <a:gd name="connsiteX6" fmla="*/ 1686573 w 3376614"/>
              <a:gd name="connsiteY6" fmla="*/ 1 h 3376614"/>
              <a:gd name="connsiteX7" fmla="*/ 1686573 w 3376614"/>
              <a:gd name="connsiteY7" fmla="*/ 44 h 3376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6614" h="3376614">
                <a:moveTo>
                  <a:pt x="1688307" y="0"/>
                </a:moveTo>
                <a:cubicBezTo>
                  <a:pt x="2620733" y="0"/>
                  <a:pt x="3376614" y="755881"/>
                  <a:pt x="3376614" y="1688307"/>
                </a:cubicBezTo>
                <a:cubicBezTo>
                  <a:pt x="3376614" y="2620733"/>
                  <a:pt x="2620733" y="3376614"/>
                  <a:pt x="1688307" y="3376614"/>
                </a:cubicBezTo>
                <a:cubicBezTo>
                  <a:pt x="755881" y="3376614"/>
                  <a:pt x="1" y="2620733"/>
                  <a:pt x="1" y="1688307"/>
                </a:cubicBezTo>
                <a:lnTo>
                  <a:pt x="0" y="1688307"/>
                </a:lnTo>
                <a:lnTo>
                  <a:pt x="0" y="1"/>
                </a:lnTo>
                <a:lnTo>
                  <a:pt x="1686573" y="1"/>
                </a:lnTo>
                <a:lnTo>
                  <a:pt x="1686573" y="44"/>
                </a:lnTo>
                <a:close/>
              </a:path>
            </a:pathLst>
          </a:custGeom>
          <a:solidFill>
            <a:schemeClr val="accent3"/>
          </a:solidFill>
        </p:spPr>
        <p:txBody>
          <a:bodyPr wrap="square">
            <a:noAutofit/>
          </a:bodyPr>
          <a:lstStyle>
            <a:lvl1pPr>
              <a:defRPr sz="100">
                <a:solidFill>
                  <a:schemeClr val="accent1">
                    <a:alpha val="0"/>
                  </a:schemeClr>
                </a:solidFill>
              </a:defRPr>
            </a:lvl1pPr>
          </a:lstStyle>
          <a:p>
            <a:pPr lvl="0"/>
            <a:endParaRPr lang="en-US"/>
          </a:p>
        </p:txBody>
      </p:sp>
      <p:sp>
        <p:nvSpPr>
          <p:cNvPr id="31" name="Text Placeholder 29">
            <a:extLst>
              <a:ext uri="{FF2B5EF4-FFF2-40B4-BE49-F238E27FC236}">
                <a16:creationId xmlns:a16="http://schemas.microsoft.com/office/drawing/2014/main" id="{C7BE76B7-A8DB-377E-360E-71C7DFFA7AA7}"/>
              </a:ext>
            </a:extLst>
          </p:cNvPr>
          <p:cNvSpPr>
            <a:spLocks noGrp="1"/>
          </p:cNvSpPr>
          <p:nvPr>
            <p:ph type="body" sz="quarter" idx="24" hasCustomPrompt="1"/>
          </p:nvPr>
        </p:nvSpPr>
        <p:spPr>
          <a:xfrm>
            <a:off x="4447572" y="2383172"/>
            <a:ext cx="3235304" cy="1227138"/>
          </a:xfrm>
        </p:spPr>
        <p:txBody>
          <a:bodyPr wrap="none" bIns="45720" anchor="ctr" anchorCtr="1"/>
          <a:lstStyle>
            <a:lvl1pPr algn="ctr">
              <a:defRPr sz="5400" b="1" i="0">
                <a:solidFill>
                  <a:schemeClr val="tx1"/>
                </a:solidFill>
                <a:latin typeface="Georgia" panose="02040502050405020303" pitchFamily="18" charset="0"/>
              </a:defRPr>
            </a:lvl1pPr>
          </a:lstStyle>
          <a:p>
            <a:pPr lvl="0"/>
            <a:r>
              <a:rPr lang="en-US"/>
              <a:t>XXX%</a:t>
            </a:r>
          </a:p>
        </p:txBody>
      </p:sp>
      <p:sp>
        <p:nvSpPr>
          <p:cNvPr id="14" name="Text Placeholder 29">
            <a:extLst>
              <a:ext uri="{FF2B5EF4-FFF2-40B4-BE49-F238E27FC236}">
                <a16:creationId xmlns:a16="http://schemas.microsoft.com/office/drawing/2014/main" id="{886C6EB6-24C3-34ED-9F73-B7257903F240}"/>
              </a:ext>
            </a:extLst>
          </p:cNvPr>
          <p:cNvSpPr>
            <a:spLocks noGrp="1"/>
          </p:cNvSpPr>
          <p:nvPr>
            <p:ph type="body" sz="quarter" idx="32" hasCustomPrompt="1"/>
          </p:nvPr>
        </p:nvSpPr>
        <p:spPr>
          <a:xfrm>
            <a:off x="5151419" y="3524672"/>
            <a:ext cx="1827610" cy="307948"/>
          </a:xfrm>
        </p:spPr>
        <p:txBody>
          <a:bodyPr wrap="none" bIns="45720" anchor="ctr" anchorCtr="1"/>
          <a:lstStyle>
            <a:lvl1pPr algn="ctr">
              <a:defRPr sz="2000" b="0" i="0">
                <a:solidFill>
                  <a:schemeClr val="tx1"/>
                </a:solidFill>
                <a:latin typeface="Century Gothic" panose="020B0502020202020204" pitchFamily="34" charset="0"/>
              </a:defRPr>
            </a:lvl1pPr>
          </a:lstStyle>
          <a:p>
            <a:pPr lvl="0"/>
            <a:r>
              <a:rPr lang="en-US"/>
              <a:t>Lorem ipsum</a:t>
            </a:r>
          </a:p>
        </p:txBody>
      </p:sp>
      <p:sp>
        <p:nvSpPr>
          <p:cNvPr id="35" name="Text Placeholder 33">
            <a:extLst>
              <a:ext uri="{FF2B5EF4-FFF2-40B4-BE49-F238E27FC236}">
                <a16:creationId xmlns:a16="http://schemas.microsoft.com/office/drawing/2014/main" id="{03574FB0-7C58-D57B-56B8-09B3D6640A36}"/>
              </a:ext>
            </a:extLst>
          </p:cNvPr>
          <p:cNvSpPr>
            <a:spLocks noGrp="1"/>
          </p:cNvSpPr>
          <p:nvPr>
            <p:ph type="body" sz="quarter" idx="27" hasCustomPrompt="1"/>
          </p:nvPr>
        </p:nvSpPr>
        <p:spPr>
          <a:xfrm>
            <a:off x="4357073" y="5156018"/>
            <a:ext cx="3416302" cy="678298"/>
          </a:xfrm>
        </p:spPr>
        <p:txBody>
          <a:bodyPr/>
          <a:lstStyle>
            <a:lvl1pPr algn="ctr">
              <a:lnSpc>
                <a:spcPct val="130000"/>
              </a:lnSpc>
              <a:spcBef>
                <a:spcPts val="600"/>
              </a:spcBef>
              <a:defRPr sz="1400">
                <a:solidFill>
                  <a:schemeClr val="tx1"/>
                </a:solidFill>
              </a:defRPr>
            </a:lvl1pPr>
          </a:lstStyle>
          <a:p>
            <a:pPr lvl="0"/>
            <a:r>
              <a:rPr lang="en-US"/>
              <a:t>Click to edit text styles</a:t>
            </a:r>
          </a:p>
        </p:txBody>
      </p:sp>
      <p:sp>
        <p:nvSpPr>
          <p:cNvPr id="8" name="Text Placeholder 7">
            <a:extLst>
              <a:ext uri="{FF2B5EF4-FFF2-40B4-BE49-F238E27FC236}">
                <a16:creationId xmlns:a16="http://schemas.microsoft.com/office/drawing/2014/main" id="{F1D22865-AADE-6ADC-453B-D044FDD73FA1}"/>
              </a:ext>
              <a:ext uri="{C183D7F6-B498-43B3-948B-1728B52AA6E4}">
                <adec:decorative xmlns:adec="http://schemas.microsoft.com/office/drawing/2017/decorative" val="1"/>
              </a:ext>
            </a:extLst>
          </p:cNvPr>
          <p:cNvSpPr>
            <a:spLocks noGrp="1"/>
          </p:cNvSpPr>
          <p:nvPr>
            <p:ph type="body" sz="quarter" idx="19"/>
          </p:nvPr>
        </p:nvSpPr>
        <p:spPr>
          <a:xfrm>
            <a:off x="8318497" y="1537803"/>
            <a:ext cx="3376614" cy="3376614"/>
          </a:xfrm>
          <a:custGeom>
            <a:avLst/>
            <a:gdLst>
              <a:gd name="connsiteX0" fmla="*/ 1688307 w 3376614"/>
              <a:gd name="connsiteY0" fmla="*/ 0 h 3376614"/>
              <a:gd name="connsiteX1" fmla="*/ 3376614 w 3376614"/>
              <a:gd name="connsiteY1" fmla="*/ 1688307 h 3376614"/>
              <a:gd name="connsiteX2" fmla="*/ 1688307 w 3376614"/>
              <a:gd name="connsiteY2" fmla="*/ 3376614 h 3376614"/>
              <a:gd name="connsiteX3" fmla="*/ 1 w 3376614"/>
              <a:gd name="connsiteY3" fmla="*/ 1688307 h 3376614"/>
              <a:gd name="connsiteX4" fmla="*/ 0 w 3376614"/>
              <a:gd name="connsiteY4" fmla="*/ 1688307 h 3376614"/>
              <a:gd name="connsiteX5" fmla="*/ 0 w 3376614"/>
              <a:gd name="connsiteY5" fmla="*/ 1 h 3376614"/>
              <a:gd name="connsiteX6" fmla="*/ 1686573 w 3376614"/>
              <a:gd name="connsiteY6" fmla="*/ 1 h 3376614"/>
              <a:gd name="connsiteX7" fmla="*/ 1686573 w 3376614"/>
              <a:gd name="connsiteY7" fmla="*/ 44 h 3376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6614" h="3376614">
                <a:moveTo>
                  <a:pt x="1688307" y="0"/>
                </a:moveTo>
                <a:cubicBezTo>
                  <a:pt x="2620733" y="0"/>
                  <a:pt x="3376614" y="755881"/>
                  <a:pt x="3376614" y="1688307"/>
                </a:cubicBezTo>
                <a:cubicBezTo>
                  <a:pt x="3376614" y="2620733"/>
                  <a:pt x="2620733" y="3376614"/>
                  <a:pt x="1688307" y="3376614"/>
                </a:cubicBezTo>
                <a:cubicBezTo>
                  <a:pt x="755881" y="3376614"/>
                  <a:pt x="1" y="2620733"/>
                  <a:pt x="1" y="1688307"/>
                </a:cubicBezTo>
                <a:lnTo>
                  <a:pt x="0" y="1688307"/>
                </a:lnTo>
                <a:lnTo>
                  <a:pt x="0" y="1"/>
                </a:lnTo>
                <a:lnTo>
                  <a:pt x="1686573" y="1"/>
                </a:lnTo>
                <a:lnTo>
                  <a:pt x="1686573" y="44"/>
                </a:lnTo>
                <a:close/>
              </a:path>
            </a:pathLst>
          </a:custGeom>
          <a:solidFill>
            <a:schemeClr val="accent1"/>
          </a:solidFill>
        </p:spPr>
        <p:txBody>
          <a:bodyPr wrap="square">
            <a:noAutofit/>
          </a:bodyPr>
          <a:lstStyle>
            <a:lvl1pPr>
              <a:defRPr sz="100">
                <a:solidFill>
                  <a:schemeClr val="accent1">
                    <a:alpha val="0"/>
                  </a:schemeClr>
                </a:solidFill>
              </a:defRPr>
            </a:lvl1pPr>
          </a:lstStyle>
          <a:p>
            <a:pPr lvl="0"/>
            <a:endParaRPr lang="en-US"/>
          </a:p>
        </p:txBody>
      </p:sp>
      <p:sp>
        <p:nvSpPr>
          <p:cNvPr id="32" name="Text Placeholder 29">
            <a:extLst>
              <a:ext uri="{FF2B5EF4-FFF2-40B4-BE49-F238E27FC236}">
                <a16:creationId xmlns:a16="http://schemas.microsoft.com/office/drawing/2014/main" id="{226464D5-AA1F-F91F-3941-E1F896D5B57E}"/>
              </a:ext>
            </a:extLst>
          </p:cNvPr>
          <p:cNvSpPr>
            <a:spLocks noGrp="1"/>
          </p:cNvSpPr>
          <p:nvPr>
            <p:ph type="body" sz="quarter" idx="25" hasCustomPrompt="1"/>
          </p:nvPr>
        </p:nvSpPr>
        <p:spPr>
          <a:xfrm>
            <a:off x="8408821" y="2383172"/>
            <a:ext cx="3235304" cy="1227138"/>
          </a:xfrm>
        </p:spPr>
        <p:txBody>
          <a:bodyPr wrap="none" bIns="45720" anchor="ctr" anchorCtr="1"/>
          <a:lstStyle>
            <a:lvl1pPr algn="ctr">
              <a:defRPr sz="5400" b="1" i="0">
                <a:solidFill>
                  <a:schemeClr val="bg1"/>
                </a:solidFill>
                <a:latin typeface="Georgia" panose="02040502050405020303" pitchFamily="18" charset="0"/>
              </a:defRPr>
            </a:lvl1pPr>
          </a:lstStyle>
          <a:p>
            <a:pPr lvl="0"/>
            <a:r>
              <a:rPr lang="en-US"/>
              <a:t>XXX%</a:t>
            </a:r>
          </a:p>
        </p:txBody>
      </p:sp>
      <p:sp>
        <p:nvSpPr>
          <p:cNvPr id="15" name="Text Placeholder 29">
            <a:extLst>
              <a:ext uri="{FF2B5EF4-FFF2-40B4-BE49-F238E27FC236}">
                <a16:creationId xmlns:a16="http://schemas.microsoft.com/office/drawing/2014/main" id="{84DF9150-97C3-5BBC-6567-8CBE8497EFB9}"/>
              </a:ext>
            </a:extLst>
          </p:cNvPr>
          <p:cNvSpPr>
            <a:spLocks noGrp="1"/>
          </p:cNvSpPr>
          <p:nvPr>
            <p:ph type="body" sz="quarter" idx="33" hasCustomPrompt="1"/>
          </p:nvPr>
        </p:nvSpPr>
        <p:spPr>
          <a:xfrm>
            <a:off x="9112668" y="3524672"/>
            <a:ext cx="1827610" cy="307948"/>
          </a:xfrm>
        </p:spPr>
        <p:txBody>
          <a:bodyPr wrap="none" bIns="45720" anchor="ctr" anchorCtr="1"/>
          <a:lstStyle>
            <a:lvl1pPr algn="ctr">
              <a:defRPr sz="2000" b="0" i="0">
                <a:solidFill>
                  <a:schemeClr val="bg1"/>
                </a:solidFill>
                <a:latin typeface="Century Gothic" panose="020B0502020202020204" pitchFamily="34" charset="0"/>
              </a:defRPr>
            </a:lvl1pPr>
          </a:lstStyle>
          <a:p>
            <a:pPr lvl="0"/>
            <a:r>
              <a:rPr lang="en-US"/>
              <a:t>Lorem ipsum</a:t>
            </a:r>
          </a:p>
        </p:txBody>
      </p:sp>
      <p:sp>
        <p:nvSpPr>
          <p:cNvPr id="36" name="Text Placeholder 33">
            <a:extLst>
              <a:ext uri="{FF2B5EF4-FFF2-40B4-BE49-F238E27FC236}">
                <a16:creationId xmlns:a16="http://schemas.microsoft.com/office/drawing/2014/main" id="{64EEABB7-EAD3-3AE7-8472-CE53F20960B1}"/>
              </a:ext>
            </a:extLst>
          </p:cNvPr>
          <p:cNvSpPr>
            <a:spLocks noGrp="1"/>
          </p:cNvSpPr>
          <p:nvPr>
            <p:ph type="body" sz="quarter" idx="28" hasCustomPrompt="1"/>
          </p:nvPr>
        </p:nvSpPr>
        <p:spPr>
          <a:xfrm>
            <a:off x="8318498" y="5156018"/>
            <a:ext cx="3416302" cy="678298"/>
          </a:xfrm>
        </p:spPr>
        <p:txBody>
          <a:bodyPr/>
          <a:lstStyle>
            <a:lvl1pPr algn="ctr">
              <a:lnSpc>
                <a:spcPct val="130000"/>
              </a:lnSpc>
              <a:spcBef>
                <a:spcPts val="600"/>
              </a:spcBef>
              <a:defRPr sz="1400">
                <a:solidFill>
                  <a:schemeClr val="tx1"/>
                </a:solidFill>
              </a:defRPr>
            </a:lvl1pPr>
          </a:lstStyle>
          <a:p>
            <a:pPr lvl="0"/>
            <a:r>
              <a:rPr lang="en-US"/>
              <a:t>Click to edit text styles</a:t>
            </a:r>
          </a:p>
        </p:txBody>
      </p:sp>
      <p:grpSp>
        <p:nvGrpSpPr>
          <p:cNvPr id="3" name="Group 2">
            <a:extLst>
              <a:ext uri="{FF2B5EF4-FFF2-40B4-BE49-F238E27FC236}">
                <a16:creationId xmlns:a16="http://schemas.microsoft.com/office/drawing/2014/main" id="{CAC5AD16-4842-3BB3-2D00-A32BA9FC865D}"/>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5" name="Straight Connector 4">
              <a:extLst>
                <a:ext uri="{FF2B5EF4-FFF2-40B4-BE49-F238E27FC236}">
                  <a16:creationId xmlns:a16="http://schemas.microsoft.com/office/drawing/2014/main" id="{71B4EAF5-4369-121E-C226-648139551D9A}"/>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4CD65BA-42AD-2668-D717-50386478AF5D}"/>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1171988-B4AD-CB65-9BC4-BEB122D1B965}"/>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EFCE846-2F83-2579-CAE0-B3085154D455}"/>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89F4F52-4A0B-D41B-D24C-A0CEE69743FA}"/>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9" name="Graphic 8">
            <a:extLst>
              <a:ext uri="{FF2B5EF4-FFF2-40B4-BE49-F238E27FC236}">
                <a16:creationId xmlns:a16="http://schemas.microsoft.com/office/drawing/2014/main" id="{41C78530-1499-5881-CAA4-8508AF156D4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2375" y="6161241"/>
            <a:ext cx="1140079" cy="602868"/>
          </a:xfrm>
          <a:prstGeom prst="rect">
            <a:avLst/>
          </a:prstGeom>
        </p:spPr>
      </p:pic>
      <p:sp>
        <p:nvSpPr>
          <p:cNvPr id="21" name="Footer Placeholder 20">
            <a:extLst>
              <a:ext uri="{FF2B5EF4-FFF2-40B4-BE49-F238E27FC236}">
                <a16:creationId xmlns:a16="http://schemas.microsoft.com/office/drawing/2014/main" id="{29CE517A-C7A8-6C75-721B-D2BC827820A7}"/>
              </a:ext>
            </a:extLst>
          </p:cNvPr>
          <p:cNvSpPr>
            <a:spLocks noGrp="1"/>
          </p:cNvSpPr>
          <p:nvPr>
            <p:ph type="ftr" sz="quarter" idx="35"/>
          </p:nvPr>
        </p:nvSpPr>
        <p:spPr/>
        <p:txBody>
          <a:bodyPr/>
          <a:lstStyle/>
          <a:p>
            <a:r>
              <a:rPr lang="en-US"/>
              <a:t>© Teladoc Health, Inc. All rights reserved.</a:t>
            </a:r>
          </a:p>
        </p:txBody>
      </p:sp>
      <p:sp>
        <p:nvSpPr>
          <p:cNvPr id="22" name="Slide Number Placeholder 21">
            <a:extLst>
              <a:ext uri="{FF2B5EF4-FFF2-40B4-BE49-F238E27FC236}">
                <a16:creationId xmlns:a16="http://schemas.microsoft.com/office/drawing/2014/main" id="{12184FAB-0E64-6AE2-0D8B-D02314059ECF}"/>
              </a:ext>
            </a:extLst>
          </p:cNvPr>
          <p:cNvSpPr>
            <a:spLocks noGrp="1"/>
          </p:cNvSpPr>
          <p:nvPr>
            <p:ph type="sldNum" sz="quarter" idx="36"/>
          </p:nvPr>
        </p:nvSpPr>
        <p:spPr/>
        <p:txBody>
          <a:bodyPr/>
          <a:lstStyle/>
          <a:p>
            <a:fld id="{A82C3BC0-3EBF-3C4C-A3D8-795624EBC6AA}" type="slidenum">
              <a:rPr lang="en-US" smtClean="0"/>
              <a:pPr/>
              <a:t>‹#›</a:t>
            </a:fld>
            <a:endParaRPr lang="en-US"/>
          </a:p>
        </p:txBody>
      </p:sp>
    </p:spTree>
    <p:extLst>
      <p:ext uri="{BB962C8B-B14F-4D97-AF65-F5344CB8AC3E}">
        <p14:creationId xmlns:p14="http://schemas.microsoft.com/office/powerpoint/2010/main" val="2499715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ata 6.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3F2266-9B3E-1145-96F7-5466A678D664}"/>
              </a:ext>
            </a:extLst>
          </p:cNvPr>
          <p:cNvSpPr>
            <a:spLocks noGrp="1"/>
          </p:cNvSpPr>
          <p:nvPr>
            <p:ph type="title" hasCustomPrompt="1"/>
          </p:nvPr>
        </p:nvSpPr>
        <p:spPr>
          <a:xfrm>
            <a:off x="496888" y="489252"/>
            <a:ext cx="9768341" cy="328304"/>
          </a:xfrm>
        </p:spPr>
        <p:txBody>
          <a:bodyPr/>
          <a:lstStyle/>
          <a:p>
            <a:r>
              <a:rPr lang="en-US"/>
              <a:t>Click to edit title style</a:t>
            </a:r>
          </a:p>
        </p:txBody>
      </p:sp>
      <p:sp>
        <p:nvSpPr>
          <p:cNvPr id="4" name="Text Placeholder 7">
            <a:extLst>
              <a:ext uri="{FF2B5EF4-FFF2-40B4-BE49-F238E27FC236}">
                <a16:creationId xmlns:a16="http://schemas.microsoft.com/office/drawing/2014/main" id="{88BB058D-3A68-0F23-EB49-0368A3CA07AD}"/>
              </a:ext>
            </a:extLst>
          </p:cNvPr>
          <p:cNvSpPr>
            <a:spLocks noGrp="1"/>
          </p:cNvSpPr>
          <p:nvPr>
            <p:ph type="body" sz="quarter" idx="13" hasCustomPrompt="1"/>
          </p:nvPr>
        </p:nvSpPr>
        <p:spPr>
          <a:xfrm>
            <a:off x="496888" y="874621"/>
            <a:ext cx="9768341" cy="327025"/>
          </a:xfrm>
        </p:spPr>
        <p:txBody>
          <a:bodyPr/>
          <a:lstStyle>
            <a:lvl1pPr>
              <a:defRPr sz="1400" b="0" cap="all" baseline="0">
                <a:solidFill>
                  <a:schemeClr val="accent1"/>
                </a:solidFill>
              </a:defRPr>
            </a:lvl1pPr>
          </a:lstStyle>
          <a:p>
            <a:pPr lvl="0"/>
            <a:r>
              <a:rPr lang="en-US"/>
              <a:t>Click to edit text styles</a:t>
            </a:r>
          </a:p>
        </p:txBody>
      </p:sp>
      <p:sp>
        <p:nvSpPr>
          <p:cNvPr id="34" name="Text Placeholder 33">
            <a:extLst>
              <a:ext uri="{FF2B5EF4-FFF2-40B4-BE49-F238E27FC236}">
                <a16:creationId xmlns:a16="http://schemas.microsoft.com/office/drawing/2014/main" id="{662CA7CF-F027-BC9A-2E19-084AED7D2D9C}"/>
              </a:ext>
            </a:extLst>
          </p:cNvPr>
          <p:cNvSpPr>
            <a:spLocks noGrp="1"/>
          </p:cNvSpPr>
          <p:nvPr>
            <p:ph type="body" sz="quarter" idx="26" hasCustomPrompt="1"/>
          </p:nvPr>
        </p:nvSpPr>
        <p:spPr>
          <a:xfrm>
            <a:off x="457200" y="2195205"/>
            <a:ext cx="3416302" cy="1077853"/>
          </a:xfrm>
        </p:spPr>
        <p:txBody>
          <a:bodyPr bIns="0" anchor="b" anchorCtr="0"/>
          <a:lstStyle>
            <a:lvl1pPr algn="l">
              <a:lnSpc>
                <a:spcPct val="130000"/>
              </a:lnSpc>
              <a:defRPr sz="1400">
                <a:solidFill>
                  <a:schemeClr val="tx1"/>
                </a:solidFill>
              </a:defRPr>
            </a:lvl1pPr>
          </a:lstStyle>
          <a:p>
            <a:pPr lvl="0"/>
            <a:r>
              <a:rPr lang="en-US"/>
              <a:t>Click to edit text styles</a:t>
            </a:r>
          </a:p>
        </p:txBody>
      </p:sp>
      <p:sp>
        <p:nvSpPr>
          <p:cNvPr id="30" name="Text Placeholder 29">
            <a:extLst>
              <a:ext uri="{FF2B5EF4-FFF2-40B4-BE49-F238E27FC236}">
                <a16:creationId xmlns:a16="http://schemas.microsoft.com/office/drawing/2014/main" id="{9DD4EEB4-6C37-790D-2B8D-1489CDE20371}"/>
              </a:ext>
            </a:extLst>
          </p:cNvPr>
          <p:cNvSpPr>
            <a:spLocks noGrp="1"/>
          </p:cNvSpPr>
          <p:nvPr>
            <p:ph type="body" sz="quarter" idx="23" hasCustomPrompt="1"/>
          </p:nvPr>
        </p:nvSpPr>
        <p:spPr>
          <a:xfrm>
            <a:off x="457199" y="3537927"/>
            <a:ext cx="3416301" cy="1227138"/>
          </a:xfrm>
        </p:spPr>
        <p:txBody>
          <a:bodyPr wrap="none" bIns="45720" anchor="ctr" anchorCtr="0"/>
          <a:lstStyle>
            <a:lvl1pPr algn="l">
              <a:defRPr sz="6600" b="1" i="0">
                <a:solidFill>
                  <a:schemeClr val="accent4"/>
                </a:solidFill>
                <a:latin typeface="Georgia" panose="02040502050405020303" pitchFamily="18" charset="0"/>
              </a:defRPr>
            </a:lvl1pPr>
          </a:lstStyle>
          <a:p>
            <a:pPr lvl="0"/>
            <a:r>
              <a:rPr lang="en-US"/>
              <a:t>XXX%</a:t>
            </a:r>
          </a:p>
        </p:txBody>
      </p:sp>
      <p:sp>
        <p:nvSpPr>
          <p:cNvPr id="13" name="Text Placeholder 29">
            <a:extLst>
              <a:ext uri="{FF2B5EF4-FFF2-40B4-BE49-F238E27FC236}">
                <a16:creationId xmlns:a16="http://schemas.microsoft.com/office/drawing/2014/main" id="{B8A22D60-F342-2F62-D6A2-DE2039E974B0}"/>
              </a:ext>
            </a:extLst>
          </p:cNvPr>
          <p:cNvSpPr>
            <a:spLocks noGrp="1"/>
          </p:cNvSpPr>
          <p:nvPr>
            <p:ph type="body" sz="quarter" idx="31" hasCustomPrompt="1"/>
          </p:nvPr>
        </p:nvSpPr>
        <p:spPr>
          <a:xfrm>
            <a:off x="488730" y="4679427"/>
            <a:ext cx="3426462" cy="307948"/>
          </a:xfrm>
        </p:spPr>
        <p:txBody>
          <a:bodyPr wrap="none" bIns="45720" anchor="ctr" anchorCtr="0"/>
          <a:lstStyle>
            <a:lvl1pPr algn="l">
              <a:defRPr sz="1800" b="0" i="0">
                <a:solidFill>
                  <a:schemeClr val="tx1"/>
                </a:solidFill>
                <a:latin typeface="Century Gothic" panose="020B0502020202020204" pitchFamily="34" charset="0"/>
              </a:defRPr>
            </a:lvl1pPr>
          </a:lstStyle>
          <a:p>
            <a:pPr lvl="0"/>
            <a:r>
              <a:rPr lang="en-US"/>
              <a:t>Lorem ipsum</a:t>
            </a:r>
          </a:p>
        </p:txBody>
      </p:sp>
      <p:sp>
        <p:nvSpPr>
          <p:cNvPr id="35" name="Text Placeholder 33">
            <a:extLst>
              <a:ext uri="{FF2B5EF4-FFF2-40B4-BE49-F238E27FC236}">
                <a16:creationId xmlns:a16="http://schemas.microsoft.com/office/drawing/2014/main" id="{03574FB0-7C58-D57B-56B8-09B3D6640A36}"/>
              </a:ext>
            </a:extLst>
          </p:cNvPr>
          <p:cNvSpPr>
            <a:spLocks noGrp="1"/>
          </p:cNvSpPr>
          <p:nvPr>
            <p:ph type="body" sz="quarter" idx="27" hasCustomPrompt="1"/>
          </p:nvPr>
        </p:nvSpPr>
        <p:spPr>
          <a:xfrm>
            <a:off x="4357073" y="2195205"/>
            <a:ext cx="3416302" cy="1077853"/>
          </a:xfrm>
        </p:spPr>
        <p:txBody>
          <a:bodyPr bIns="0" anchor="b" anchorCtr="0"/>
          <a:lstStyle>
            <a:lvl1pPr algn="l">
              <a:lnSpc>
                <a:spcPct val="130000"/>
              </a:lnSpc>
              <a:defRPr sz="1400">
                <a:solidFill>
                  <a:schemeClr val="tx1"/>
                </a:solidFill>
              </a:defRPr>
            </a:lvl1pPr>
          </a:lstStyle>
          <a:p>
            <a:pPr lvl="0"/>
            <a:r>
              <a:rPr lang="en-US"/>
              <a:t>Click to edit text styles</a:t>
            </a:r>
          </a:p>
        </p:txBody>
      </p:sp>
      <p:sp>
        <p:nvSpPr>
          <p:cNvPr id="31" name="Text Placeholder 29">
            <a:extLst>
              <a:ext uri="{FF2B5EF4-FFF2-40B4-BE49-F238E27FC236}">
                <a16:creationId xmlns:a16="http://schemas.microsoft.com/office/drawing/2014/main" id="{C7BE76B7-A8DB-377E-360E-71C7DFFA7AA7}"/>
              </a:ext>
            </a:extLst>
          </p:cNvPr>
          <p:cNvSpPr>
            <a:spLocks noGrp="1"/>
          </p:cNvSpPr>
          <p:nvPr>
            <p:ph type="body" sz="quarter" idx="24" hasCustomPrompt="1"/>
          </p:nvPr>
        </p:nvSpPr>
        <p:spPr>
          <a:xfrm>
            <a:off x="4357072" y="3537927"/>
            <a:ext cx="3416301" cy="1227138"/>
          </a:xfrm>
        </p:spPr>
        <p:txBody>
          <a:bodyPr wrap="none" bIns="45720" anchor="ctr" anchorCtr="0"/>
          <a:lstStyle>
            <a:lvl1pPr algn="l">
              <a:defRPr sz="6600" b="1" i="0">
                <a:solidFill>
                  <a:schemeClr val="accent3"/>
                </a:solidFill>
                <a:latin typeface="Georgia" panose="02040502050405020303" pitchFamily="18" charset="0"/>
              </a:defRPr>
            </a:lvl1pPr>
          </a:lstStyle>
          <a:p>
            <a:pPr lvl="0"/>
            <a:r>
              <a:rPr lang="en-US"/>
              <a:t>XXX%</a:t>
            </a:r>
          </a:p>
        </p:txBody>
      </p:sp>
      <p:sp>
        <p:nvSpPr>
          <p:cNvPr id="14" name="Text Placeholder 29">
            <a:extLst>
              <a:ext uri="{FF2B5EF4-FFF2-40B4-BE49-F238E27FC236}">
                <a16:creationId xmlns:a16="http://schemas.microsoft.com/office/drawing/2014/main" id="{886C6EB6-24C3-34ED-9F73-B7257903F240}"/>
              </a:ext>
            </a:extLst>
          </p:cNvPr>
          <p:cNvSpPr>
            <a:spLocks noGrp="1"/>
          </p:cNvSpPr>
          <p:nvPr>
            <p:ph type="body" sz="quarter" idx="32" hasCustomPrompt="1"/>
          </p:nvPr>
        </p:nvSpPr>
        <p:spPr>
          <a:xfrm>
            <a:off x="4388603" y="4679427"/>
            <a:ext cx="3426462" cy="307948"/>
          </a:xfrm>
        </p:spPr>
        <p:txBody>
          <a:bodyPr wrap="none" bIns="45720" anchor="ctr" anchorCtr="0"/>
          <a:lstStyle>
            <a:lvl1pPr algn="l">
              <a:defRPr sz="1800" b="0" i="0">
                <a:solidFill>
                  <a:schemeClr val="tx1"/>
                </a:solidFill>
                <a:latin typeface="Century Gothic" panose="020B0502020202020204" pitchFamily="34" charset="0"/>
              </a:defRPr>
            </a:lvl1pPr>
          </a:lstStyle>
          <a:p>
            <a:pPr lvl="0"/>
            <a:r>
              <a:rPr lang="en-US"/>
              <a:t>Lorem ipsum</a:t>
            </a:r>
          </a:p>
        </p:txBody>
      </p:sp>
      <p:sp>
        <p:nvSpPr>
          <p:cNvPr id="36" name="Text Placeholder 33">
            <a:extLst>
              <a:ext uri="{FF2B5EF4-FFF2-40B4-BE49-F238E27FC236}">
                <a16:creationId xmlns:a16="http://schemas.microsoft.com/office/drawing/2014/main" id="{64EEABB7-EAD3-3AE7-8472-CE53F20960B1}"/>
              </a:ext>
            </a:extLst>
          </p:cNvPr>
          <p:cNvSpPr>
            <a:spLocks noGrp="1"/>
          </p:cNvSpPr>
          <p:nvPr>
            <p:ph type="body" sz="quarter" idx="28" hasCustomPrompt="1"/>
          </p:nvPr>
        </p:nvSpPr>
        <p:spPr>
          <a:xfrm>
            <a:off x="8318498" y="2195205"/>
            <a:ext cx="3416302" cy="1077853"/>
          </a:xfrm>
        </p:spPr>
        <p:txBody>
          <a:bodyPr bIns="0" anchor="b" anchorCtr="0"/>
          <a:lstStyle>
            <a:lvl1pPr algn="l">
              <a:lnSpc>
                <a:spcPct val="130000"/>
              </a:lnSpc>
              <a:defRPr sz="1400">
                <a:solidFill>
                  <a:schemeClr val="tx1"/>
                </a:solidFill>
              </a:defRPr>
            </a:lvl1pPr>
          </a:lstStyle>
          <a:p>
            <a:pPr lvl="0"/>
            <a:r>
              <a:rPr lang="en-US"/>
              <a:t>Click to edit text styles</a:t>
            </a:r>
          </a:p>
        </p:txBody>
      </p:sp>
      <p:sp>
        <p:nvSpPr>
          <p:cNvPr id="32" name="Text Placeholder 29">
            <a:extLst>
              <a:ext uri="{FF2B5EF4-FFF2-40B4-BE49-F238E27FC236}">
                <a16:creationId xmlns:a16="http://schemas.microsoft.com/office/drawing/2014/main" id="{226464D5-AA1F-F91F-3941-E1F896D5B57E}"/>
              </a:ext>
            </a:extLst>
          </p:cNvPr>
          <p:cNvSpPr>
            <a:spLocks noGrp="1"/>
          </p:cNvSpPr>
          <p:nvPr>
            <p:ph type="body" sz="quarter" idx="25" hasCustomPrompt="1"/>
          </p:nvPr>
        </p:nvSpPr>
        <p:spPr>
          <a:xfrm>
            <a:off x="8318497" y="3537927"/>
            <a:ext cx="3416301" cy="1227138"/>
          </a:xfrm>
        </p:spPr>
        <p:txBody>
          <a:bodyPr wrap="none" bIns="45720" anchor="ctr" anchorCtr="0"/>
          <a:lstStyle>
            <a:lvl1pPr algn="l">
              <a:defRPr sz="6600" b="1" i="0">
                <a:solidFill>
                  <a:schemeClr val="accent1"/>
                </a:solidFill>
                <a:latin typeface="Georgia" panose="02040502050405020303" pitchFamily="18" charset="0"/>
              </a:defRPr>
            </a:lvl1pPr>
          </a:lstStyle>
          <a:p>
            <a:pPr lvl="0"/>
            <a:r>
              <a:rPr lang="en-US"/>
              <a:t>XXX%</a:t>
            </a:r>
          </a:p>
        </p:txBody>
      </p:sp>
      <p:sp>
        <p:nvSpPr>
          <p:cNvPr id="15" name="Text Placeholder 29">
            <a:extLst>
              <a:ext uri="{FF2B5EF4-FFF2-40B4-BE49-F238E27FC236}">
                <a16:creationId xmlns:a16="http://schemas.microsoft.com/office/drawing/2014/main" id="{84DF9150-97C3-5BBC-6567-8CBE8497EFB9}"/>
              </a:ext>
            </a:extLst>
          </p:cNvPr>
          <p:cNvSpPr>
            <a:spLocks noGrp="1"/>
          </p:cNvSpPr>
          <p:nvPr>
            <p:ph type="body" sz="quarter" idx="33" hasCustomPrompt="1"/>
          </p:nvPr>
        </p:nvSpPr>
        <p:spPr>
          <a:xfrm>
            <a:off x="8318498" y="4679427"/>
            <a:ext cx="3426462" cy="307948"/>
          </a:xfrm>
        </p:spPr>
        <p:txBody>
          <a:bodyPr wrap="none" bIns="45720" anchor="ctr" anchorCtr="0"/>
          <a:lstStyle>
            <a:lvl1pPr algn="l">
              <a:defRPr sz="1800" b="0" i="0">
                <a:solidFill>
                  <a:schemeClr val="tx1"/>
                </a:solidFill>
                <a:latin typeface="Century Gothic" panose="020B0502020202020204" pitchFamily="34" charset="0"/>
              </a:defRPr>
            </a:lvl1pPr>
          </a:lstStyle>
          <a:p>
            <a:pPr lvl="0"/>
            <a:r>
              <a:rPr lang="en-US"/>
              <a:t>Lorem ipsum</a:t>
            </a:r>
          </a:p>
        </p:txBody>
      </p:sp>
      <p:grpSp>
        <p:nvGrpSpPr>
          <p:cNvPr id="3" name="Group 2">
            <a:extLst>
              <a:ext uri="{FF2B5EF4-FFF2-40B4-BE49-F238E27FC236}">
                <a16:creationId xmlns:a16="http://schemas.microsoft.com/office/drawing/2014/main" id="{CAC5AD16-4842-3BB3-2D00-A32BA9FC865D}"/>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5" name="Straight Connector 4">
              <a:extLst>
                <a:ext uri="{FF2B5EF4-FFF2-40B4-BE49-F238E27FC236}">
                  <a16:creationId xmlns:a16="http://schemas.microsoft.com/office/drawing/2014/main" id="{71B4EAF5-4369-121E-C226-648139551D9A}"/>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4CD65BA-42AD-2668-D717-50386478AF5D}"/>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1171988-B4AD-CB65-9BC4-BEB122D1B965}"/>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EFCE846-2F83-2579-CAE0-B3085154D455}"/>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89F4F52-4A0B-D41B-D24C-A0CEE69743FA}"/>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9" name="Graphic 8">
            <a:extLst>
              <a:ext uri="{FF2B5EF4-FFF2-40B4-BE49-F238E27FC236}">
                <a16:creationId xmlns:a16="http://schemas.microsoft.com/office/drawing/2014/main" id="{41C78530-1499-5881-CAA4-8508AF156D4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2375" y="6161241"/>
            <a:ext cx="1140079" cy="602868"/>
          </a:xfrm>
          <a:prstGeom prst="rect">
            <a:avLst/>
          </a:prstGeom>
        </p:spPr>
      </p:pic>
      <p:sp>
        <p:nvSpPr>
          <p:cNvPr id="21" name="Footer Placeholder 20">
            <a:extLst>
              <a:ext uri="{FF2B5EF4-FFF2-40B4-BE49-F238E27FC236}">
                <a16:creationId xmlns:a16="http://schemas.microsoft.com/office/drawing/2014/main" id="{29CE517A-C7A8-6C75-721B-D2BC827820A7}"/>
              </a:ext>
            </a:extLst>
          </p:cNvPr>
          <p:cNvSpPr>
            <a:spLocks noGrp="1"/>
          </p:cNvSpPr>
          <p:nvPr>
            <p:ph type="ftr" sz="quarter" idx="35"/>
          </p:nvPr>
        </p:nvSpPr>
        <p:spPr/>
        <p:txBody>
          <a:bodyPr/>
          <a:lstStyle/>
          <a:p>
            <a:r>
              <a:rPr lang="en-US"/>
              <a:t>© Teladoc Health, Inc. All rights reserved.</a:t>
            </a:r>
          </a:p>
        </p:txBody>
      </p:sp>
      <p:sp>
        <p:nvSpPr>
          <p:cNvPr id="22" name="Slide Number Placeholder 21">
            <a:extLst>
              <a:ext uri="{FF2B5EF4-FFF2-40B4-BE49-F238E27FC236}">
                <a16:creationId xmlns:a16="http://schemas.microsoft.com/office/drawing/2014/main" id="{12184FAB-0E64-6AE2-0D8B-D02314059ECF}"/>
              </a:ext>
            </a:extLst>
          </p:cNvPr>
          <p:cNvSpPr>
            <a:spLocks noGrp="1"/>
          </p:cNvSpPr>
          <p:nvPr>
            <p:ph type="sldNum" sz="quarter" idx="36"/>
          </p:nvPr>
        </p:nvSpPr>
        <p:spPr/>
        <p:txBody>
          <a:bodyPr/>
          <a:lstStyle/>
          <a:p>
            <a:fld id="{A82C3BC0-3EBF-3C4C-A3D8-795624EBC6AA}" type="slidenum">
              <a:rPr lang="en-US" smtClean="0"/>
              <a:pPr/>
              <a:t>‹#›</a:t>
            </a:fld>
            <a:endParaRPr lang="en-US"/>
          </a:p>
        </p:txBody>
      </p:sp>
      <p:sp>
        <p:nvSpPr>
          <p:cNvPr id="2" name="Text Placeholder 74">
            <a:extLst>
              <a:ext uri="{FF2B5EF4-FFF2-40B4-BE49-F238E27FC236}">
                <a16:creationId xmlns:a16="http://schemas.microsoft.com/office/drawing/2014/main" id="{C9BEF411-B7AA-B5AA-0D2F-E52822416542}"/>
              </a:ext>
              <a:ext uri="{C183D7F6-B498-43B3-948B-1728B52AA6E4}">
                <adec:decorative xmlns:adec="http://schemas.microsoft.com/office/drawing/2017/decorative" val="1"/>
              </a:ext>
            </a:extLst>
          </p:cNvPr>
          <p:cNvSpPr>
            <a:spLocks noGrp="1"/>
          </p:cNvSpPr>
          <p:nvPr>
            <p:ph type="body" sz="quarter" idx="49"/>
          </p:nvPr>
        </p:nvSpPr>
        <p:spPr>
          <a:xfrm>
            <a:off x="457199" y="3414111"/>
            <a:ext cx="3419856" cy="9144"/>
          </a:xfrm>
          <a:custGeom>
            <a:avLst/>
            <a:gdLst>
              <a:gd name="connsiteX0" fmla="*/ 0 w 2016880"/>
              <a:gd name="connsiteY0" fmla="*/ 0 h 9144"/>
              <a:gd name="connsiteX1" fmla="*/ 2016880 w 2016880"/>
              <a:gd name="connsiteY1" fmla="*/ 0 h 9144"/>
              <a:gd name="connsiteX2" fmla="*/ 2016880 w 2016880"/>
              <a:gd name="connsiteY2" fmla="*/ 9144 h 9144"/>
              <a:gd name="connsiteX3" fmla="*/ 0 w 2016880"/>
              <a:gd name="connsiteY3" fmla="*/ 9144 h 9144"/>
            </a:gdLst>
            <a:ahLst/>
            <a:cxnLst>
              <a:cxn ang="0">
                <a:pos x="connsiteX0" y="connsiteY0"/>
              </a:cxn>
              <a:cxn ang="0">
                <a:pos x="connsiteX1" y="connsiteY1"/>
              </a:cxn>
              <a:cxn ang="0">
                <a:pos x="connsiteX2" y="connsiteY2"/>
              </a:cxn>
              <a:cxn ang="0">
                <a:pos x="connsiteX3" y="connsiteY3"/>
              </a:cxn>
            </a:cxnLst>
            <a:rect l="l" t="t" r="r" b="b"/>
            <a:pathLst>
              <a:path w="2016880" h="9144">
                <a:moveTo>
                  <a:pt x="0" y="0"/>
                </a:moveTo>
                <a:lnTo>
                  <a:pt x="2016880" y="0"/>
                </a:lnTo>
                <a:lnTo>
                  <a:pt x="2016880" y="9144"/>
                </a:lnTo>
                <a:lnTo>
                  <a:pt x="0" y="9144"/>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endParaRPr lang="en-US"/>
          </a:p>
        </p:txBody>
      </p:sp>
      <p:sp>
        <p:nvSpPr>
          <p:cNvPr id="8" name="Text Placeholder 74">
            <a:extLst>
              <a:ext uri="{FF2B5EF4-FFF2-40B4-BE49-F238E27FC236}">
                <a16:creationId xmlns:a16="http://schemas.microsoft.com/office/drawing/2014/main" id="{E66CC7FB-7B19-8035-23D5-120B1D8FBB9B}"/>
              </a:ext>
              <a:ext uri="{C183D7F6-B498-43B3-948B-1728B52AA6E4}">
                <adec:decorative xmlns:adec="http://schemas.microsoft.com/office/drawing/2017/decorative" val="1"/>
              </a:ext>
            </a:extLst>
          </p:cNvPr>
          <p:cNvSpPr>
            <a:spLocks noGrp="1"/>
          </p:cNvSpPr>
          <p:nvPr>
            <p:ph type="body" sz="quarter" idx="50"/>
          </p:nvPr>
        </p:nvSpPr>
        <p:spPr>
          <a:xfrm>
            <a:off x="4353517" y="3414111"/>
            <a:ext cx="3419856" cy="9144"/>
          </a:xfrm>
          <a:custGeom>
            <a:avLst/>
            <a:gdLst>
              <a:gd name="connsiteX0" fmla="*/ 0 w 2016880"/>
              <a:gd name="connsiteY0" fmla="*/ 0 h 9144"/>
              <a:gd name="connsiteX1" fmla="*/ 2016880 w 2016880"/>
              <a:gd name="connsiteY1" fmla="*/ 0 h 9144"/>
              <a:gd name="connsiteX2" fmla="*/ 2016880 w 2016880"/>
              <a:gd name="connsiteY2" fmla="*/ 9144 h 9144"/>
              <a:gd name="connsiteX3" fmla="*/ 0 w 2016880"/>
              <a:gd name="connsiteY3" fmla="*/ 9144 h 9144"/>
            </a:gdLst>
            <a:ahLst/>
            <a:cxnLst>
              <a:cxn ang="0">
                <a:pos x="connsiteX0" y="connsiteY0"/>
              </a:cxn>
              <a:cxn ang="0">
                <a:pos x="connsiteX1" y="connsiteY1"/>
              </a:cxn>
              <a:cxn ang="0">
                <a:pos x="connsiteX2" y="connsiteY2"/>
              </a:cxn>
              <a:cxn ang="0">
                <a:pos x="connsiteX3" y="connsiteY3"/>
              </a:cxn>
            </a:cxnLst>
            <a:rect l="l" t="t" r="r" b="b"/>
            <a:pathLst>
              <a:path w="2016880" h="9144">
                <a:moveTo>
                  <a:pt x="0" y="0"/>
                </a:moveTo>
                <a:lnTo>
                  <a:pt x="2016880" y="0"/>
                </a:lnTo>
                <a:lnTo>
                  <a:pt x="2016880" y="9144"/>
                </a:lnTo>
                <a:lnTo>
                  <a:pt x="0" y="9144"/>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endParaRPr lang="en-US"/>
          </a:p>
        </p:txBody>
      </p:sp>
      <p:sp>
        <p:nvSpPr>
          <p:cNvPr id="10" name="Text Placeholder 74">
            <a:extLst>
              <a:ext uri="{FF2B5EF4-FFF2-40B4-BE49-F238E27FC236}">
                <a16:creationId xmlns:a16="http://schemas.microsoft.com/office/drawing/2014/main" id="{69D15A7A-60F8-4D9E-A56E-F4F37282D6D8}"/>
              </a:ext>
              <a:ext uri="{C183D7F6-B498-43B3-948B-1728B52AA6E4}">
                <adec:decorative xmlns:adec="http://schemas.microsoft.com/office/drawing/2017/decorative" val="1"/>
              </a:ext>
            </a:extLst>
          </p:cNvPr>
          <p:cNvSpPr>
            <a:spLocks noGrp="1"/>
          </p:cNvSpPr>
          <p:nvPr>
            <p:ph type="body" sz="quarter" idx="51"/>
          </p:nvPr>
        </p:nvSpPr>
        <p:spPr>
          <a:xfrm>
            <a:off x="8318497" y="3414111"/>
            <a:ext cx="3419856" cy="9144"/>
          </a:xfrm>
          <a:custGeom>
            <a:avLst/>
            <a:gdLst>
              <a:gd name="connsiteX0" fmla="*/ 0 w 2016880"/>
              <a:gd name="connsiteY0" fmla="*/ 0 h 9144"/>
              <a:gd name="connsiteX1" fmla="*/ 2016880 w 2016880"/>
              <a:gd name="connsiteY1" fmla="*/ 0 h 9144"/>
              <a:gd name="connsiteX2" fmla="*/ 2016880 w 2016880"/>
              <a:gd name="connsiteY2" fmla="*/ 9144 h 9144"/>
              <a:gd name="connsiteX3" fmla="*/ 0 w 2016880"/>
              <a:gd name="connsiteY3" fmla="*/ 9144 h 9144"/>
            </a:gdLst>
            <a:ahLst/>
            <a:cxnLst>
              <a:cxn ang="0">
                <a:pos x="connsiteX0" y="connsiteY0"/>
              </a:cxn>
              <a:cxn ang="0">
                <a:pos x="connsiteX1" y="connsiteY1"/>
              </a:cxn>
              <a:cxn ang="0">
                <a:pos x="connsiteX2" y="connsiteY2"/>
              </a:cxn>
              <a:cxn ang="0">
                <a:pos x="connsiteX3" y="connsiteY3"/>
              </a:cxn>
            </a:cxnLst>
            <a:rect l="l" t="t" r="r" b="b"/>
            <a:pathLst>
              <a:path w="2016880" h="9144">
                <a:moveTo>
                  <a:pt x="0" y="0"/>
                </a:moveTo>
                <a:lnTo>
                  <a:pt x="2016880" y="0"/>
                </a:lnTo>
                <a:lnTo>
                  <a:pt x="2016880" y="9144"/>
                </a:lnTo>
                <a:lnTo>
                  <a:pt x="0" y="9144"/>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endParaRPr lang="en-US"/>
          </a:p>
        </p:txBody>
      </p:sp>
    </p:spTree>
    <p:extLst>
      <p:ext uri="{BB962C8B-B14F-4D97-AF65-F5344CB8AC3E}">
        <p14:creationId xmlns:p14="http://schemas.microsoft.com/office/powerpoint/2010/main" val="2503196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ata 7">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3F2266-9B3E-1145-96F7-5466A678D664}"/>
              </a:ext>
            </a:extLst>
          </p:cNvPr>
          <p:cNvSpPr>
            <a:spLocks noGrp="1"/>
          </p:cNvSpPr>
          <p:nvPr>
            <p:ph type="title" hasCustomPrompt="1"/>
          </p:nvPr>
        </p:nvSpPr>
        <p:spPr>
          <a:xfrm>
            <a:off x="496888" y="489252"/>
            <a:ext cx="9768341" cy="328304"/>
          </a:xfrm>
        </p:spPr>
        <p:txBody>
          <a:bodyPr/>
          <a:lstStyle/>
          <a:p>
            <a:r>
              <a:rPr lang="en-US"/>
              <a:t>Click to edit title style</a:t>
            </a:r>
          </a:p>
        </p:txBody>
      </p:sp>
      <p:sp>
        <p:nvSpPr>
          <p:cNvPr id="4" name="Text Placeholder 7">
            <a:extLst>
              <a:ext uri="{FF2B5EF4-FFF2-40B4-BE49-F238E27FC236}">
                <a16:creationId xmlns:a16="http://schemas.microsoft.com/office/drawing/2014/main" id="{88BB058D-3A68-0F23-EB49-0368A3CA07AD}"/>
              </a:ext>
            </a:extLst>
          </p:cNvPr>
          <p:cNvSpPr>
            <a:spLocks noGrp="1"/>
          </p:cNvSpPr>
          <p:nvPr>
            <p:ph type="body" sz="quarter" idx="13" hasCustomPrompt="1"/>
          </p:nvPr>
        </p:nvSpPr>
        <p:spPr>
          <a:xfrm>
            <a:off x="496888" y="874621"/>
            <a:ext cx="9768341" cy="327025"/>
          </a:xfrm>
        </p:spPr>
        <p:txBody>
          <a:bodyPr/>
          <a:lstStyle>
            <a:lvl1pPr>
              <a:defRPr sz="1400" b="0" cap="all" baseline="0">
                <a:solidFill>
                  <a:schemeClr val="accent1"/>
                </a:solidFill>
              </a:defRPr>
            </a:lvl1pPr>
          </a:lstStyle>
          <a:p>
            <a:pPr lvl="0"/>
            <a:r>
              <a:rPr lang="en-US"/>
              <a:t>Click to edit text styles</a:t>
            </a:r>
          </a:p>
        </p:txBody>
      </p:sp>
      <p:sp>
        <p:nvSpPr>
          <p:cNvPr id="28" name="Text Placeholder 27">
            <a:extLst>
              <a:ext uri="{FF2B5EF4-FFF2-40B4-BE49-F238E27FC236}">
                <a16:creationId xmlns:a16="http://schemas.microsoft.com/office/drawing/2014/main" id="{FA66D848-7A3B-E851-BAA6-A794CA814FAE}"/>
              </a:ext>
              <a:ext uri="{C183D7F6-B498-43B3-948B-1728B52AA6E4}">
                <adec:decorative xmlns:adec="http://schemas.microsoft.com/office/drawing/2017/decorative" val="1"/>
              </a:ext>
            </a:extLst>
          </p:cNvPr>
          <p:cNvSpPr>
            <a:spLocks noGrp="1"/>
          </p:cNvSpPr>
          <p:nvPr>
            <p:ph type="body" sz="quarter" idx="39"/>
          </p:nvPr>
        </p:nvSpPr>
        <p:spPr>
          <a:xfrm>
            <a:off x="-2" y="1951030"/>
            <a:ext cx="11695114" cy="2550160"/>
          </a:xfrm>
          <a:custGeom>
            <a:avLst/>
            <a:gdLst>
              <a:gd name="connsiteX0" fmla="*/ 0 w 11695114"/>
              <a:gd name="connsiteY0" fmla="*/ 0 h 2550160"/>
              <a:gd name="connsiteX1" fmla="*/ 10420034 w 11695114"/>
              <a:gd name="connsiteY1" fmla="*/ 0 h 2550160"/>
              <a:gd name="connsiteX2" fmla="*/ 11695114 w 11695114"/>
              <a:gd name="connsiteY2" fmla="*/ 1275080 h 2550160"/>
              <a:gd name="connsiteX3" fmla="*/ 10420034 w 11695114"/>
              <a:gd name="connsiteY3" fmla="*/ 2550160 h 2550160"/>
              <a:gd name="connsiteX4" fmla="*/ 0 w 11695114"/>
              <a:gd name="connsiteY4" fmla="*/ 2550160 h 2550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5114" h="2550160">
                <a:moveTo>
                  <a:pt x="0" y="0"/>
                </a:moveTo>
                <a:lnTo>
                  <a:pt x="10420034" y="0"/>
                </a:lnTo>
                <a:cubicBezTo>
                  <a:pt x="11124241" y="0"/>
                  <a:pt x="11695114" y="570873"/>
                  <a:pt x="11695114" y="1275080"/>
                </a:cubicBezTo>
                <a:cubicBezTo>
                  <a:pt x="11695114" y="1979287"/>
                  <a:pt x="11124241" y="2550160"/>
                  <a:pt x="10420034" y="2550160"/>
                </a:cubicBezTo>
                <a:lnTo>
                  <a:pt x="0" y="2550160"/>
                </a:lnTo>
                <a:close/>
              </a:path>
            </a:pathLst>
          </a:custGeom>
          <a:solidFill>
            <a:srgbClr val="E6E6E6"/>
          </a:solidFill>
        </p:spPr>
        <p:txBody>
          <a:bodyPr wrap="square">
            <a:noAutofit/>
          </a:bodyPr>
          <a:lstStyle>
            <a:lvl1pPr>
              <a:defRPr sz="100">
                <a:solidFill>
                  <a:schemeClr val="accent5">
                    <a:alpha val="0"/>
                  </a:schemeClr>
                </a:solidFill>
              </a:defRPr>
            </a:lvl1pPr>
          </a:lstStyle>
          <a:p>
            <a:pPr lvl="0"/>
            <a:endParaRPr lang="en-US"/>
          </a:p>
        </p:txBody>
      </p:sp>
      <p:sp>
        <p:nvSpPr>
          <p:cNvPr id="21" name="Text Placeholder 20">
            <a:extLst>
              <a:ext uri="{FF2B5EF4-FFF2-40B4-BE49-F238E27FC236}">
                <a16:creationId xmlns:a16="http://schemas.microsoft.com/office/drawing/2014/main" id="{C5CCA345-823D-0327-DFA6-048C8ED40026}"/>
              </a:ext>
              <a:ext uri="{C183D7F6-B498-43B3-948B-1728B52AA6E4}">
                <adec:decorative xmlns:adec="http://schemas.microsoft.com/office/drawing/2017/decorative" val="1"/>
              </a:ext>
            </a:extLst>
          </p:cNvPr>
          <p:cNvSpPr>
            <a:spLocks noGrp="1"/>
          </p:cNvSpPr>
          <p:nvPr>
            <p:ph type="body" sz="quarter" idx="34"/>
          </p:nvPr>
        </p:nvSpPr>
        <p:spPr>
          <a:xfrm>
            <a:off x="484209" y="2220552"/>
            <a:ext cx="2016880" cy="2016880"/>
          </a:xfrm>
          <a:custGeom>
            <a:avLst/>
            <a:gdLst>
              <a:gd name="connsiteX0" fmla="*/ 1008440 w 2016880"/>
              <a:gd name="connsiteY0" fmla="*/ 0 h 2016880"/>
              <a:gd name="connsiteX1" fmla="*/ 2016880 w 2016880"/>
              <a:gd name="connsiteY1" fmla="*/ 1008440 h 2016880"/>
              <a:gd name="connsiteX2" fmla="*/ 1008440 w 2016880"/>
              <a:gd name="connsiteY2" fmla="*/ 2016880 h 2016880"/>
              <a:gd name="connsiteX3" fmla="*/ 0 w 2016880"/>
              <a:gd name="connsiteY3" fmla="*/ 1008440 h 2016880"/>
              <a:gd name="connsiteX4" fmla="*/ 1008440 w 2016880"/>
              <a:gd name="connsiteY4" fmla="*/ 0 h 201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880" h="2016880">
                <a:moveTo>
                  <a:pt x="1008440" y="0"/>
                </a:moveTo>
                <a:cubicBezTo>
                  <a:pt x="1565386" y="0"/>
                  <a:pt x="2016880" y="451494"/>
                  <a:pt x="2016880" y="1008440"/>
                </a:cubicBezTo>
                <a:cubicBezTo>
                  <a:pt x="2016880" y="1565386"/>
                  <a:pt x="1565386" y="2016880"/>
                  <a:pt x="1008440" y="2016880"/>
                </a:cubicBezTo>
                <a:cubicBezTo>
                  <a:pt x="451494" y="2016880"/>
                  <a:pt x="0" y="1565386"/>
                  <a:pt x="0" y="1008440"/>
                </a:cubicBezTo>
                <a:cubicBezTo>
                  <a:pt x="0" y="451494"/>
                  <a:pt x="451494" y="0"/>
                  <a:pt x="1008440" y="0"/>
                </a:cubicBezTo>
                <a:close/>
              </a:path>
            </a:pathLst>
          </a:custGeom>
          <a:solidFill>
            <a:schemeClr val="accent1"/>
          </a:solidFill>
        </p:spPr>
        <p:txBody>
          <a:bodyPr wrap="square">
            <a:noAutofit/>
          </a:bodyPr>
          <a:lstStyle>
            <a:lvl1pPr>
              <a:defRPr sz="100">
                <a:solidFill>
                  <a:schemeClr val="accent5">
                    <a:alpha val="0"/>
                  </a:schemeClr>
                </a:solidFill>
              </a:defRPr>
            </a:lvl1pPr>
          </a:lstStyle>
          <a:p>
            <a:pPr lvl="0"/>
            <a:endParaRPr lang="en-US"/>
          </a:p>
        </p:txBody>
      </p:sp>
      <p:sp>
        <p:nvSpPr>
          <p:cNvPr id="22" name="Text Placeholder 21">
            <a:extLst>
              <a:ext uri="{FF2B5EF4-FFF2-40B4-BE49-F238E27FC236}">
                <a16:creationId xmlns:a16="http://schemas.microsoft.com/office/drawing/2014/main" id="{3F2DB17E-CD2E-9084-F177-8E4E84790917}"/>
              </a:ext>
              <a:ext uri="{C183D7F6-B498-43B3-948B-1728B52AA6E4}">
                <adec:decorative xmlns:adec="http://schemas.microsoft.com/office/drawing/2017/decorative" val="1"/>
              </a:ext>
            </a:extLst>
          </p:cNvPr>
          <p:cNvSpPr>
            <a:spLocks noGrp="1"/>
          </p:cNvSpPr>
          <p:nvPr>
            <p:ph type="body" sz="quarter" idx="35"/>
          </p:nvPr>
        </p:nvSpPr>
        <p:spPr>
          <a:xfrm>
            <a:off x="2713087" y="2220552"/>
            <a:ext cx="2016880" cy="2016880"/>
          </a:xfrm>
          <a:custGeom>
            <a:avLst/>
            <a:gdLst>
              <a:gd name="connsiteX0" fmla="*/ 1008440 w 2016880"/>
              <a:gd name="connsiteY0" fmla="*/ 0 h 2016880"/>
              <a:gd name="connsiteX1" fmla="*/ 2016880 w 2016880"/>
              <a:gd name="connsiteY1" fmla="*/ 1008440 h 2016880"/>
              <a:gd name="connsiteX2" fmla="*/ 1008440 w 2016880"/>
              <a:gd name="connsiteY2" fmla="*/ 2016880 h 2016880"/>
              <a:gd name="connsiteX3" fmla="*/ 0 w 2016880"/>
              <a:gd name="connsiteY3" fmla="*/ 1008440 h 2016880"/>
              <a:gd name="connsiteX4" fmla="*/ 1008440 w 2016880"/>
              <a:gd name="connsiteY4" fmla="*/ 0 h 201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880" h="2016880">
                <a:moveTo>
                  <a:pt x="1008440" y="0"/>
                </a:moveTo>
                <a:cubicBezTo>
                  <a:pt x="1565386" y="0"/>
                  <a:pt x="2016880" y="451494"/>
                  <a:pt x="2016880" y="1008440"/>
                </a:cubicBezTo>
                <a:cubicBezTo>
                  <a:pt x="2016880" y="1565386"/>
                  <a:pt x="1565386" y="2016880"/>
                  <a:pt x="1008440" y="2016880"/>
                </a:cubicBezTo>
                <a:cubicBezTo>
                  <a:pt x="451494" y="2016880"/>
                  <a:pt x="0" y="1565386"/>
                  <a:pt x="0" y="1008440"/>
                </a:cubicBezTo>
                <a:cubicBezTo>
                  <a:pt x="0" y="451494"/>
                  <a:pt x="451494" y="0"/>
                  <a:pt x="1008440" y="0"/>
                </a:cubicBezTo>
                <a:close/>
              </a:path>
            </a:pathLst>
          </a:custGeom>
          <a:solidFill>
            <a:schemeClr val="accent1"/>
          </a:solidFill>
        </p:spPr>
        <p:txBody>
          <a:bodyPr wrap="square">
            <a:noAutofit/>
          </a:bodyPr>
          <a:lstStyle>
            <a:lvl1pPr>
              <a:defRPr sz="100">
                <a:solidFill>
                  <a:schemeClr val="accent5">
                    <a:alpha val="0"/>
                  </a:schemeClr>
                </a:solidFill>
              </a:defRPr>
            </a:lvl1pPr>
          </a:lstStyle>
          <a:p>
            <a:pPr lvl="0"/>
            <a:endParaRPr lang="en-US"/>
          </a:p>
        </p:txBody>
      </p:sp>
      <p:sp>
        <p:nvSpPr>
          <p:cNvPr id="23" name="Text Placeholder 22">
            <a:extLst>
              <a:ext uri="{FF2B5EF4-FFF2-40B4-BE49-F238E27FC236}">
                <a16:creationId xmlns:a16="http://schemas.microsoft.com/office/drawing/2014/main" id="{66FC2019-324C-1F2C-1AA9-F80593F87824}"/>
              </a:ext>
              <a:ext uri="{C183D7F6-B498-43B3-948B-1728B52AA6E4}">
                <adec:decorative xmlns:adec="http://schemas.microsoft.com/office/drawing/2017/decorative" val="1"/>
              </a:ext>
            </a:extLst>
          </p:cNvPr>
          <p:cNvSpPr>
            <a:spLocks noGrp="1"/>
          </p:cNvSpPr>
          <p:nvPr>
            <p:ph type="body" sz="quarter" idx="36"/>
          </p:nvPr>
        </p:nvSpPr>
        <p:spPr>
          <a:xfrm>
            <a:off x="4941965" y="2220552"/>
            <a:ext cx="2016880" cy="2016880"/>
          </a:xfrm>
          <a:custGeom>
            <a:avLst/>
            <a:gdLst>
              <a:gd name="connsiteX0" fmla="*/ 1008440 w 2016880"/>
              <a:gd name="connsiteY0" fmla="*/ 0 h 2016880"/>
              <a:gd name="connsiteX1" fmla="*/ 2016880 w 2016880"/>
              <a:gd name="connsiteY1" fmla="*/ 1008440 h 2016880"/>
              <a:gd name="connsiteX2" fmla="*/ 1008440 w 2016880"/>
              <a:gd name="connsiteY2" fmla="*/ 2016880 h 2016880"/>
              <a:gd name="connsiteX3" fmla="*/ 0 w 2016880"/>
              <a:gd name="connsiteY3" fmla="*/ 1008440 h 2016880"/>
              <a:gd name="connsiteX4" fmla="*/ 1008440 w 2016880"/>
              <a:gd name="connsiteY4" fmla="*/ 0 h 201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880" h="2016880">
                <a:moveTo>
                  <a:pt x="1008440" y="0"/>
                </a:moveTo>
                <a:cubicBezTo>
                  <a:pt x="1565386" y="0"/>
                  <a:pt x="2016880" y="451494"/>
                  <a:pt x="2016880" y="1008440"/>
                </a:cubicBezTo>
                <a:cubicBezTo>
                  <a:pt x="2016880" y="1565386"/>
                  <a:pt x="1565386" y="2016880"/>
                  <a:pt x="1008440" y="2016880"/>
                </a:cubicBezTo>
                <a:cubicBezTo>
                  <a:pt x="451494" y="2016880"/>
                  <a:pt x="0" y="1565386"/>
                  <a:pt x="0" y="1008440"/>
                </a:cubicBezTo>
                <a:cubicBezTo>
                  <a:pt x="0" y="451494"/>
                  <a:pt x="451494" y="0"/>
                  <a:pt x="1008440" y="0"/>
                </a:cubicBezTo>
                <a:close/>
              </a:path>
            </a:pathLst>
          </a:custGeom>
          <a:solidFill>
            <a:schemeClr val="accent1"/>
          </a:solidFill>
        </p:spPr>
        <p:txBody>
          <a:bodyPr wrap="square">
            <a:noAutofit/>
          </a:bodyPr>
          <a:lstStyle>
            <a:lvl1pPr>
              <a:defRPr sz="100">
                <a:solidFill>
                  <a:schemeClr val="accent5">
                    <a:alpha val="0"/>
                  </a:schemeClr>
                </a:solidFill>
              </a:defRPr>
            </a:lvl1pPr>
          </a:lstStyle>
          <a:p>
            <a:pPr lvl="0"/>
            <a:endParaRPr lang="en-US"/>
          </a:p>
        </p:txBody>
      </p:sp>
      <p:sp>
        <p:nvSpPr>
          <p:cNvPr id="24" name="Text Placeholder 23">
            <a:extLst>
              <a:ext uri="{FF2B5EF4-FFF2-40B4-BE49-F238E27FC236}">
                <a16:creationId xmlns:a16="http://schemas.microsoft.com/office/drawing/2014/main" id="{DA490AA2-02C9-2662-C76D-BCEDDB9AF574}"/>
              </a:ext>
              <a:ext uri="{C183D7F6-B498-43B3-948B-1728B52AA6E4}">
                <adec:decorative xmlns:adec="http://schemas.microsoft.com/office/drawing/2017/decorative" val="1"/>
              </a:ext>
            </a:extLst>
          </p:cNvPr>
          <p:cNvSpPr>
            <a:spLocks noGrp="1"/>
          </p:cNvSpPr>
          <p:nvPr>
            <p:ph type="body" sz="quarter" idx="37"/>
          </p:nvPr>
        </p:nvSpPr>
        <p:spPr>
          <a:xfrm>
            <a:off x="7170843" y="2220552"/>
            <a:ext cx="2016880" cy="2016880"/>
          </a:xfrm>
          <a:custGeom>
            <a:avLst/>
            <a:gdLst>
              <a:gd name="connsiteX0" fmla="*/ 1008440 w 2016880"/>
              <a:gd name="connsiteY0" fmla="*/ 0 h 2016880"/>
              <a:gd name="connsiteX1" fmla="*/ 2016880 w 2016880"/>
              <a:gd name="connsiteY1" fmla="*/ 1008440 h 2016880"/>
              <a:gd name="connsiteX2" fmla="*/ 1008440 w 2016880"/>
              <a:gd name="connsiteY2" fmla="*/ 2016880 h 2016880"/>
              <a:gd name="connsiteX3" fmla="*/ 0 w 2016880"/>
              <a:gd name="connsiteY3" fmla="*/ 1008440 h 2016880"/>
              <a:gd name="connsiteX4" fmla="*/ 1008440 w 2016880"/>
              <a:gd name="connsiteY4" fmla="*/ 0 h 201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880" h="2016880">
                <a:moveTo>
                  <a:pt x="1008440" y="0"/>
                </a:moveTo>
                <a:cubicBezTo>
                  <a:pt x="1565386" y="0"/>
                  <a:pt x="2016880" y="451494"/>
                  <a:pt x="2016880" y="1008440"/>
                </a:cubicBezTo>
                <a:cubicBezTo>
                  <a:pt x="2016880" y="1565386"/>
                  <a:pt x="1565386" y="2016880"/>
                  <a:pt x="1008440" y="2016880"/>
                </a:cubicBezTo>
                <a:cubicBezTo>
                  <a:pt x="451494" y="2016880"/>
                  <a:pt x="0" y="1565386"/>
                  <a:pt x="0" y="1008440"/>
                </a:cubicBezTo>
                <a:cubicBezTo>
                  <a:pt x="0" y="451494"/>
                  <a:pt x="451494" y="0"/>
                  <a:pt x="1008440" y="0"/>
                </a:cubicBezTo>
                <a:close/>
              </a:path>
            </a:pathLst>
          </a:custGeom>
          <a:solidFill>
            <a:schemeClr val="accent1"/>
          </a:solidFill>
        </p:spPr>
        <p:txBody>
          <a:bodyPr wrap="square">
            <a:noAutofit/>
          </a:bodyPr>
          <a:lstStyle>
            <a:lvl1pPr>
              <a:defRPr sz="100">
                <a:solidFill>
                  <a:schemeClr val="accent5">
                    <a:alpha val="0"/>
                  </a:schemeClr>
                </a:solidFill>
              </a:defRPr>
            </a:lvl1pPr>
          </a:lstStyle>
          <a:p>
            <a:pPr lvl="0"/>
            <a:endParaRPr lang="en-US"/>
          </a:p>
        </p:txBody>
      </p:sp>
      <p:sp>
        <p:nvSpPr>
          <p:cNvPr id="25" name="Text Placeholder 24">
            <a:extLst>
              <a:ext uri="{FF2B5EF4-FFF2-40B4-BE49-F238E27FC236}">
                <a16:creationId xmlns:a16="http://schemas.microsoft.com/office/drawing/2014/main" id="{A56B9A1B-3183-6C34-F52B-C9EB0767381B}"/>
              </a:ext>
              <a:ext uri="{C183D7F6-B498-43B3-948B-1728B52AA6E4}">
                <adec:decorative xmlns:adec="http://schemas.microsoft.com/office/drawing/2017/decorative" val="1"/>
              </a:ext>
            </a:extLst>
          </p:cNvPr>
          <p:cNvSpPr>
            <a:spLocks noGrp="1"/>
          </p:cNvSpPr>
          <p:nvPr>
            <p:ph type="body" sz="quarter" idx="38"/>
          </p:nvPr>
        </p:nvSpPr>
        <p:spPr>
          <a:xfrm>
            <a:off x="9399720" y="2220552"/>
            <a:ext cx="2016880" cy="2016880"/>
          </a:xfrm>
          <a:custGeom>
            <a:avLst/>
            <a:gdLst>
              <a:gd name="connsiteX0" fmla="*/ 1008440 w 2016880"/>
              <a:gd name="connsiteY0" fmla="*/ 0 h 2016880"/>
              <a:gd name="connsiteX1" fmla="*/ 2016880 w 2016880"/>
              <a:gd name="connsiteY1" fmla="*/ 1008440 h 2016880"/>
              <a:gd name="connsiteX2" fmla="*/ 1008440 w 2016880"/>
              <a:gd name="connsiteY2" fmla="*/ 2016880 h 2016880"/>
              <a:gd name="connsiteX3" fmla="*/ 0 w 2016880"/>
              <a:gd name="connsiteY3" fmla="*/ 1008440 h 2016880"/>
              <a:gd name="connsiteX4" fmla="*/ 1008440 w 2016880"/>
              <a:gd name="connsiteY4" fmla="*/ 0 h 201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880" h="2016880">
                <a:moveTo>
                  <a:pt x="1008440" y="0"/>
                </a:moveTo>
                <a:cubicBezTo>
                  <a:pt x="1565386" y="0"/>
                  <a:pt x="2016880" y="451494"/>
                  <a:pt x="2016880" y="1008440"/>
                </a:cubicBezTo>
                <a:cubicBezTo>
                  <a:pt x="2016880" y="1565386"/>
                  <a:pt x="1565386" y="2016880"/>
                  <a:pt x="1008440" y="2016880"/>
                </a:cubicBezTo>
                <a:cubicBezTo>
                  <a:pt x="451494" y="2016880"/>
                  <a:pt x="0" y="1565386"/>
                  <a:pt x="0" y="1008440"/>
                </a:cubicBezTo>
                <a:cubicBezTo>
                  <a:pt x="0" y="451494"/>
                  <a:pt x="451494" y="0"/>
                  <a:pt x="1008440" y="0"/>
                </a:cubicBezTo>
                <a:close/>
              </a:path>
            </a:pathLst>
          </a:custGeom>
          <a:solidFill>
            <a:schemeClr val="accent1"/>
          </a:solidFill>
        </p:spPr>
        <p:txBody>
          <a:bodyPr wrap="square">
            <a:noAutofit/>
          </a:bodyPr>
          <a:lstStyle>
            <a:lvl1pPr>
              <a:defRPr sz="100">
                <a:solidFill>
                  <a:schemeClr val="accent5">
                    <a:alpha val="0"/>
                  </a:schemeClr>
                </a:solidFill>
              </a:defRPr>
            </a:lvl1pPr>
          </a:lstStyle>
          <a:p>
            <a:pPr lvl="0"/>
            <a:endParaRPr lang="en-US"/>
          </a:p>
        </p:txBody>
      </p:sp>
      <p:sp>
        <p:nvSpPr>
          <p:cNvPr id="81" name="Text Placeholder 29">
            <a:extLst>
              <a:ext uri="{FF2B5EF4-FFF2-40B4-BE49-F238E27FC236}">
                <a16:creationId xmlns:a16="http://schemas.microsoft.com/office/drawing/2014/main" id="{8C1913B6-9D37-7B19-220D-1E6DD10B2A9D}"/>
              </a:ext>
            </a:extLst>
          </p:cNvPr>
          <p:cNvSpPr>
            <a:spLocks noGrp="1"/>
          </p:cNvSpPr>
          <p:nvPr>
            <p:ph type="body" sz="quarter" idx="55" hasCustomPrompt="1"/>
          </p:nvPr>
        </p:nvSpPr>
        <p:spPr>
          <a:xfrm>
            <a:off x="571751" y="2467292"/>
            <a:ext cx="1827610" cy="1515884"/>
          </a:xfrm>
        </p:spPr>
        <p:txBody>
          <a:bodyPr wrap="none" bIns="45720" anchor="ctr" anchorCtr="1"/>
          <a:lstStyle>
            <a:lvl1pPr algn="ctr">
              <a:defRPr sz="1400" b="0" i="0">
                <a:solidFill>
                  <a:schemeClr val="bg1"/>
                </a:solidFill>
                <a:latin typeface="Century Gothic" panose="020B0502020202020204" pitchFamily="34" charset="0"/>
              </a:defRPr>
            </a:lvl1pPr>
          </a:lstStyle>
          <a:p>
            <a:pPr lvl="0"/>
            <a:r>
              <a:rPr lang="en-US"/>
              <a:t>Lorem ipsum</a:t>
            </a:r>
          </a:p>
        </p:txBody>
      </p:sp>
      <p:sp>
        <p:nvSpPr>
          <p:cNvPr id="62" name="Text Placeholder 33">
            <a:extLst>
              <a:ext uri="{FF2B5EF4-FFF2-40B4-BE49-F238E27FC236}">
                <a16:creationId xmlns:a16="http://schemas.microsoft.com/office/drawing/2014/main" id="{0971645C-8C2F-9819-2D3D-E86817676B04}"/>
              </a:ext>
            </a:extLst>
          </p:cNvPr>
          <p:cNvSpPr>
            <a:spLocks noGrp="1"/>
          </p:cNvSpPr>
          <p:nvPr>
            <p:ph type="body" sz="quarter" idx="40" hasCustomPrompt="1"/>
          </p:nvPr>
        </p:nvSpPr>
        <p:spPr>
          <a:xfrm>
            <a:off x="484208" y="4914417"/>
            <a:ext cx="1989871" cy="919899"/>
          </a:xfrm>
        </p:spPr>
        <p:txBody>
          <a:bodyPr/>
          <a:lstStyle>
            <a:lvl1pPr algn="ctr">
              <a:lnSpc>
                <a:spcPct val="100000"/>
              </a:lnSpc>
              <a:spcBef>
                <a:spcPts val="600"/>
              </a:spcBef>
              <a:defRPr sz="1200">
                <a:solidFill>
                  <a:schemeClr val="tx1"/>
                </a:solidFill>
              </a:defRPr>
            </a:lvl1pPr>
          </a:lstStyle>
          <a:p>
            <a:pPr lvl="0"/>
            <a:r>
              <a:rPr lang="en-US"/>
              <a:t>Click to add text</a:t>
            </a:r>
          </a:p>
        </p:txBody>
      </p:sp>
      <p:sp>
        <p:nvSpPr>
          <p:cNvPr id="82" name="Text Placeholder 29">
            <a:extLst>
              <a:ext uri="{FF2B5EF4-FFF2-40B4-BE49-F238E27FC236}">
                <a16:creationId xmlns:a16="http://schemas.microsoft.com/office/drawing/2014/main" id="{FF2C611B-C823-B821-3412-5DFDB5C64549}"/>
              </a:ext>
            </a:extLst>
          </p:cNvPr>
          <p:cNvSpPr>
            <a:spLocks noGrp="1"/>
          </p:cNvSpPr>
          <p:nvPr>
            <p:ph type="body" sz="quarter" idx="56" hasCustomPrompt="1"/>
          </p:nvPr>
        </p:nvSpPr>
        <p:spPr>
          <a:xfrm>
            <a:off x="2801604" y="2467292"/>
            <a:ext cx="1827610" cy="1515884"/>
          </a:xfrm>
        </p:spPr>
        <p:txBody>
          <a:bodyPr wrap="none" bIns="45720" anchor="ctr" anchorCtr="1"/>
          <a:lstStyle>
            <a:lvl1pPr algn="ctr">
              <a:defRPr sz="1400" b="0" i="0">
                <a:solidFill>
                  <a:schemeClr val="bg1"/>
                </a:solidFill>
                <a:latin typeface="Century Gothic" panose="020B0502020202020204" pitchFamily="34" charset="0"/>
              </a:defRPr>
            </a:lvl1pPr>
          </a:lstStyle>
          <a:p>
            <a:pPr lvl="0"/>
            <a:r>
              <a:rPr lang="en-US"/>
              <a:t>Lorem ipsum</a:t>
            </a:r>
          </a:p>
        </p:txBody>
      </p:sp>
      <p:sp>
        <p:nvSpPr>
          <p:cNvPr id="63" name="Text Placeholder 33">
            <a:extLst>
              <a:ext uri="{FF2B5EF4-FFF2-40B4-BE49-F238E27FC236}">
                <a16:creationId xmlns:a16="http://schemas.microsoft.com/office/drawing/2014/main" id="{C8C10EA0-AFB3-9AEC-7343-72E94C975995}"/>
              </a:ext>
            </a:extLst>
          </p:cNvPr>
          <p:cNvSpPr>
            <a:spLocks noGrp="1"/>
          </p:cNvSpPr>
          <p:nvPr>
            <p:ph type="body" sz="quarter" idx="41" hasCustomPrompt="1"/>
          </p:nvPr>
        </p:nvSpPr>
        <p:spPr>
          <a:xfrm>
            <a:off x="2721323" y="4914417"/>
            <a:ext cx="1989871" cy="919899"/>
          </a:xfrm>
        </p:spPr>
        <p:txBody>
          <a:bodyPr/>
          <a:lstStyle>
            <a:lvl1pPr algn="ctr">
              <a:lnSpc>
                <a:spcPct val="100000"/>
              </a:lnSpc>
              <a:spcBef>
                <a:spcPts val="600"/>
              </a:spcBef>
              <a:defRPr sz="1200">
                <a:solidFill>
                  <a:schemeClr val="tx1"/>
                </a:solidFill>
              </a:defRPr>
            </a:lvl1pPr>
          </a:lstStyle>
          <a:p>
            <a:pPr lvl="0"/>
            <a:r>
              <a:rPr lang="en-US"/>
              <a:t>Click to add text</a:t>
            </a:r>
          </a:p>
        </p:txBody>
      </p:sp>
      <p:sp>
        <p:nvSpPr>
          <p:cNvPr id="85" name="Text Placeholder 29">
            <a:extLst>
              <a:ext uri="{FF2B5EF4-FFF2-40B4-BE49-F238E27FC236}">
                <a16:creationId xmlns:a16="http://schemas.microsoft.com/office/drawing/2014/main" id="{2A39E14E-574A-8A1E-2144-7F35C4FB4040}"/>
              </a:ext>
            </a:extLst>
          </p:cNvPr>
          <p:cNvSpPr>
            <a:spLocks noGrp="1"/>
          </p:cNvSpPr>
          <p:nvPr>
            <p:ph type="body" sz="quarter" idx="57" hasCustomPrompt="1"/>
          </p:nvPr>
        </p:nvSpPr>
        <p:spPr>
          <a:xfrm>
            <a:off x="5031456" y="2467292"/>
            <a:ext cx="1827610" cy="1515884"/>
          </a:xfrm>
        </p:spPr>
        <p:txBody>
          <a:bodyPr wrap="none" bIns="45720" anchor="ctr" anchorCtr="1"/>
          <a:lstStyle>
            <a:lvl1pPr algn="ctr">
              <a:defRPr sz="1400" b="0" i="0">
                <a:solidFill>
                  <a:schemeClr val="bg1"/>
                </a:solidFill>
                <a:latin typeface="Century Gothic" panose="020B0502020202020204" pitchFamily="34" charset="0"/>
              </a:defRPr>
            </a:lvl1pPr>
          </a:lstStyle>
          <a:p>
            <a:pPr lvl="0"/>
            <a:r>
              <a:rPr lang="en-US"/>
              <a:t>Lorem ipsum</a:t>
            </a:r>
          </a:p>
        </p:txBody>
      </p:sp>
      <p:sp>
        <p:nvSpPr>
          <p:cNvPr id="64" name="Text Placeholder 33">
            <a:extLst>
              <a:ext uri="{FF2B5EF4-FFF2-40B4-BE49-F238E27FC236}">
                <a16:creationId xmlns:a16="http://schemas.microsoft.com/office/drawing/2014/main" id="{1AE3646A-3608-5C4B-F974-400B25961059}"/>
              </a:ext>
            </a:extLst>
          </p:cNvPr>
          <p:cNvSpPr>
            <a:spLocks noGrp="1"/>
          </p:cNvSpPr>
          <p:nvPr>
            <p:ph type="body" sz="quarter" idx="42" hasCustomPrompt="1"/>
          </p:nvPr>
        </p:nvSpPr>
        <p:spPr>
          <a:xfrm>
            <a:off x="4943471" y="4914417"/>
            <a:ext cx="1989871" cy="919899"/>
          </a:xfrm>
        </p:spPr>
        <p:txBody>
          <a:bodyPr/>
          <a:lstStyle>
            <a:lvl1pPr algn="ctr">
              <a:lnSpc>
                <a:spcPct val="100000"/>
              </a:lnSpc>
              <a:spcBef>
                <a:spcPts val="600"/>
              </a:spcBef>
              <a:defRPr sz="1200">
                <a:solidFill>
                  <a:schemeClr val="tx1"/>
                </a:solidFill>
              </a:defRPr>
            </a:lvl1pPr>
          </a:lstStyle>
          <a:p>
            <a:pPr lvl="0"/>
            <a:r>
              <a:rPr lang="en-US"/>
              <a:t>Click to add text</a:t>
            </a:r>
          </a:p>
        </p:txBody>
      </p:sp>
      <p:sp>
        <p:nvSpPr>
          <p:cNvPr id="86" name="Text Placeholder 29">
            <a:extLst>
              <a:ext uri="{FF2B5EF4-FFF2-40B4-BE49-F238E27FC236}">
                <a16:creationId xmlns:a16="http://schemas.microsoft.com/office/drawing/2014/main" id="{9EAA4EDB-244D-B6A1-7173-8068751EEE9E}"/>
              </a:ext>
            </a:extLst>
          </p:cNvPr>
          <p:cNvSpPr>
            <a:spLocks noGrp="1"/>
          </p:cNvSpPr>
          <p:nvPr>
            <p:ph type="body" sz="quarter" idx="58" hasCustomPrompt="1"/>
          </p:nvPr>
        </p:nvSpPr>
        <p:spPr>
          <a:xfrm>
            <a:off x="7261308" y="2467292"/>
            <a:ext cx="1827610" cy="1515884"/>
          </a:xfrm>
        </p:spPr>
        <p:txBody>
          <a:bodyPr wrap="none" bIns="45720" anchor="ctr" anchorCtr="1"/>
          <a:lstStyle>
            <a:lvl1pPr algn="ctr">
              <a:defRPr sz="1400" b="0" i="0">
                <a:solidFill>
                  <a:schemeClr val="bg1"/>
                </a:solidFill>
                <a:latin typeface="Century Gothic" panose="020B0502020202020204" pitchFamily="34" charset="0"/>
              </a:defRPr>
            </a:lvl1pPr>
          </a:lstStyle>
          <a:p>
            <a:pPr lvl="0"/>
            <a:r>
              <a:rPr lang="en-US"/>
              <a:t>Lorem ipsum</a:t>
            </a:r>
          </a:p>
        </p:txBody>
      </p:sp>
      <p:sp>
        <p:nvSpPr>
          <p:cNvPr id="65" name="Text Placeholder 33">
            <a:extLst>
              <a:ext uri="{FF2B5EF4-FFF2-40B4-BE49-F238E27FC236}">
                <a16:creationId xmlns:a16="http://schemas.microsoft.com/office/drawing/2014/main" id="{5C89D72F-9022-1064-0AAC-852E3A626B9C}"/>
              </a:ext>
            </a:extLst>
          </p:cNvPr>
          <p:cNvSpPr>
            <a:spLocks noGrp="1"/>
          </p:cNvSpPr>
          <p:nvPr>
            <p:ph type="body" sz="quarter" idx="43" hasCustomPrompt="1"/>
          </p:nvPr>
        </p:nvSpPr>
        <p:spPr>
          <a:xfrm>
            <a:off x="7180586" y="4914417"/>
            <a:ext cx="1989871" cy="919899"/>
          </a:xfrm>
        </p:spPr>
        <p:txBody>
          <a:bodyPr/>
          <a:lstStyle>
            <a:lvl1pPr algn="ctr">
              <a:lnSpc>
                <a:spcPct val="100000"/>
              </a:lnSpc>
              <a:spcBef>
                <a:spcPts val="600"/>
              </a:spcBef>
              <a:defRPr sz="1200">
                <a:solidFill>
                  <a:schemeClr val="tx1"/>
                </a:solidFill>
              </a:defRPr>
            </a:lvl1pPr>
          </a:lstStyle>
          <a:p>
            <a:pPr lvl="0"/>
            <a:r>
              <a:rPr lang="en-US"/>
              <a:t>Click to add text</a:t>
            </a:r>
          </a:p>
        </p:txBody>
      </p:sp>
      <p:sp>
        <p:nvSpPr>
          <p:cNvPr id="87" name="Text Placeholder 29">
            <a:extLst>
              <a:ext uri="{FF2B5EF4-FFF2-40B4-BE49-F238E27FC236}">
                <a16:creationId xmlns:a16="http://schemas.microsoft.com/office/drawing/2014/main" id="{C5B1168A-BAE0-1B80-D7A5-574740FA3536}"/>
              </a:ext>
            </a:extLst>
          </p:cNvPr>
          <p:cNvSpPr>
            <a:spLocks noGrp="1"/>
          </p:cNvSpPr>
          <p:nvPr>
            <p:ph type="body" sz="quarter" idx="59" hasCustomPrompt="1"/>
          </p:nvPr>
        </p:nvSpPr>
        <p:spPr>
          <a:xfrm>
            <a:off x="9491161" y="2467292"/>
            <a:ext cx="1827610" cy="1515884"/>
          </a:xfrm>
        </p:spPr>
        <p:txBody>
          <a:bodyPr wrap="none" bIns="45720" anchor="ctr" anchorCtr="1"/>
          <a:lstStyle>
            <a:lvl1pPr algn="ctr">
              <a:defRPr sz="1400" b="0" i="0">
                <a:solidFill>
                  <a:schemeClr val="bg1"/>
                </a:solidFill>
                <a:latin typeface="Century Gothic" panose="020B0502020202020204" pitchFamily="34" charset="0"/>
              </a:defRPr>
            </a:lvl1pPr>
          </a:lstStyle>
          <a:p>
            <a:pPr lvl="0"/>
            <a:r>
              <a:rPr lang="en-US"/>
              <a:t>Lorem ipsum</a:t>
            </a:r>
          </a:p>
        </p:txBody>
      </p:sp>
      <p:sp>
        <p:nvSpPr>
          <p:cNvPr id="66" name="Text Placeholder 33">
            <a:extLst>
              <a:ext uri="{FF2B5EF4-FFF2-40B4-BE49-F238E27FC236}">
                <a16:creationId xmlns:a16="http://schemas.microsoft.com/office/drawing/2014/main" id="{E3B95D1A-C9D0-A577-49DE-0BBC16640F25}"/>
              </a:ext>
            </a:extLst>
          </p:cNvPr>
          <p:cNvSpPr>
            <a:spLocks noGrp="1"/>
          </p:cNvSpPr>
          <p:nvPr>
            <p:ph type="body" sz="quarter" idx="44" hasCustomPrompt="1"/>
          </p:nvPr>
        </p:nvSpPr>
        <p:spPr>
          <a:xfrm>
            <a:off x="9414773" y="4914417"/>
            <a:ext cx="1989871" cy="919899"/>
          </a:xfrm>
        </p:spPr>
        <p:txBody>
          <a:bodyPr/>
          <a:lstStyle>
            <a:lvl1pPr algn="ctr">
              <a:lnSpc>
                <a:spcPct val="100000"/>
              </a:lnSpc>
              <a:spcBef>
                <a:spcPts val="600"/>
              </a:spcBef>
              <a:defRPr sz="1200">
                <a:solidFill>
                  <a:schemeClr val="tx1"/>
                </a:solidFill>
              </a:defRPr>
            </a:lvl1pPr>
          </a:lstStyle>
          <a:p>
            <a:pPr lvl="0"/>
            <a:r>
              <a:rPr lang="en-US"/>
              <a:t>Click to add text</a:t>
            </a:r>
          </a:p>
        </p:txBody>
      </p:sp>
      <p:sp>
        <p:nvSpPr>
          <p:cNvPr id="71" name="Text Placeholder 70">
            <a:extLst>
              <a:ext uri="{FF2B5EF4-FFF2-40B4-BE49-F238E27FC236}">
                <a16:creationId xmlns:a16="http://schemas.microsoft.com/office/drawing/2014/main" id="{2557AE0D-9CA9-DB0E-E1D9-17AEF9742778}"/>
              </a:ext>
              <a:ext uri="{C183D7F6-B498-43B3-948B-1728B52AA6E4}">
                <adec:decorative xmlns:adec="http://schemas.microsoft.com/office/drawing/2017/decorative" val="1"/>
              </a:ext>
            </a:extLst>
          </p:cNvPr>
          <p:cNvSpPr>
            <a:spLocks noGrp="1"/>
          </p:cNvSpPr>
          <p:nvPr>
            <p:ph type="body" sz="quarter" idx="45"/>
          </p:nvPr>
        </p:nvSpPr>
        <p:spPr>
          <a:xfrm>
            <a:off x="483460" y="4799442"/>
            <a:ext cx="2016880" cy="9144"/>
          </a:xfrm>
          <a:custGeom>
            <a:avLst/>
            <a:gdLst>
              <a:gd name="connsiteX0" fmla="*/ 0 w 2016880"/>
              <a:gd name="connsiteY0" fmla="*/ 0 h 9144"/>
              <a:gd name="connsiteX1" fmla="*/ 2016880 w 2016880"/>
              <a:gd name="connsiteY1" fmla="*/ 0 h 9144"/>
              <a:gd name="connsiteX2" fmla="*/ 2016880 w 2016880"/>
              <a:gd name="connsiteY2" fmla="*/ 9144 h 9144"/>
              <a:gd name="connsiteX3" fmla="*/ 0 w 2016880"/>
              <a:gd name="connsiteY3" fmla="*/ 9144 h 9144"/>
            </a:gdLst>
            <a:ahLst/>
            <a:cxnLst>
              <a:cxn ang="0">
                <a:pos x="connsiteX0" y="connsiteY0"/>
              </a:cxn>
              <a:cxn ang="0">
                <a:pos x="connsiteX1" y="connsiteY1"/>
              </a:cxn>
              <a:cxn ang="0">
                <a:pos x="connsiteX2" y="connsiteY2"/>
              </a:cxn>
              <a:cxn ang="0">
                <a:pos x="connsiteX3" y="connsiteY3"/>
              </a:cxn>
            </a:cxnLst>
            <a:rect l="l" t="t" r="r" b="b"/>
            <a:pathLst>
              <a:path w="2016880" h="9144">
                <a:moveTo>
                  <a:pt x="0" y="0"/>
                </a:moveTo>
                <a:lnTo>
                  <a:pt x="2016880" y="0"/>
                </a:lnTo>
                <a:lnTo>
                  <a:pt x="2016880" y="9144"/>
                </a:lnTo>
                <a:lnTo>
                  <a:pt x="0" y="9144"/>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endParaRPr lang="en-US"/>
          </a:p>
        </p:txBody>
      </p:sp>
      <p:sp>
        <p:nvSpPr>
          <p:cNvPr id="72" name="Text Placeholder 71">
            <a:extLst>
              <a:ext uri="{FF2B5EF4-FFF2-40B4-BE49-F238E27FC236}">
                <a16:creationId xmlns:a16="http://schemas.microsoft.com/office/drawing/2014/main" id="{740484ED-6F1D-3B8D-D6DB-0DCC3C512F7E}"/>
              </a:ext>
              <a:ext uri="{C183D7F6-B498-43B3-948B-1728B52AA6E4}">
                <adec:decorative xmlns:adec="http://schemas.microsoft.com/office/drawing/2017/decorative" val="1"/>
              </a:ext>
            </a:extLst>
          </p:cNvPr>
          <p:cNvSpPr>
            <a:spLocks noGrp="1"/>
          </p:cNvSpPr>
          <p:nvPr>
            <p:ph type="body" sz="quarter" idx="46"/>
          </p:nvPr>
        </p:nvSpPr>
        <p:spPr>
          <a:xfrm>
            <a:off x="1488077" y="4072037"/>
            <a:ext cx="9144" cy="731520"/>
          </a:xfrm>
          <a:custGeom>
            <a:avLst/>
            <a:gdLst>
              <a:gd name="connsiteX0" fmla="*/ 0 w 9144"/>
              <a:gd name="connsiteY0" fmla="*/ 0 h 731520"/>
              <a:gd name="connsiteX1" fmla="*/ 9144 w 9144"/>
              <a:gd name="connsiteY1" fmla="*/ 0 h 731520"/>
              <a:gd name="connsiteX2" fmla="*/ 9144 w 9144"/>
              <a:gd name="connsiteY2" fmla="*/ 731520 h 731520"/>
              <a:gd name="connsiteX3" fmla="*/ 0 w 9144"/>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144" h="731520">
                <a:moveTo>
                  <a:pt x="0" y="0"/>
                </a:moveTo>
                <a:lnTo>
                  <a:pt x="9144" y="0"/>
                </a:lnTo>
                <a:lnTo>
                  <a:pt x="9144" y="731520"/>
                </a:lnTo>
                <a:lnTo>
                  <a:pt x="0" y="731520"/>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endParaRPr lang="en-US"/>
          </a:p>
        </p:txBody>
      </p:sp>
      <p:sp>
        <p:nvSpPr>
          <p:cNvPr id="73" name="Text Placeholder 72">
            <a:extLst>
              <a:ext uri="{FF2B5EF4-FFF2-40B4-BE49-F238E27FC236}">
                <a16:creationId xmlns:a16="http://schemas.microsoft.com/office/drawing/2014/main" id="{9ACE04EE-98B5-7307-574C-9A7482A47F69}"/>
              </a:ext>
              <a:ext uri="{C183D7F6-B498-43B3-948B-1728B52AA6E4}">
                <adec:decorative xmlns:adec="http://schemas.microsoft.com/office/drawing/2017/decorative" val="1"/>
              </a:ext>
            </a:extLst>
          </p:cNvPr>
          <p:cNvSpPr>
            <a:spLocks noGrp="1"/>
          </p:cNvSpPr>
          <p:nvPr>
            <p:ph type="body" sz="quarter" idx="47"/>
          </p:nvPr>
        </p:nvSpPr>
        <p:spPr>
          <a:xfrm>
            <a:off x="2720744" y="4799442"/>
            <a:ext cx="2016880" cy="9144"/>
          </a:xfrm>
          <a:custGeom>
            <a:avLst/>
            <a:gdLst>
              <a:gd name="connsiteX0" fmla="*/ 0 w 2016880"/>
              <a:gd name="connsiteY0" fmla="*/ 0 h 9144"/>
              <a:gd name="connsiteX1" fmla="*/ 2016880 w 2016880"/>
              <a:gd name="connsiteY1" fmla="*/ 0 h 9144"/>
              <a:gd name="connsiteX2" fmla="*/ 2016880 w 2016880"/>
              <a:gd name="connsiteY2" fmla="*/ 9144 h 9144"/>
              <a:gd name="connsiteX3" fmla="*/ 0 w 2016880"/>
              <a:gd name="connsiteY3" fmla="*/ 9144 h 9144"/>
            </a:gdLst>
            <a:ahLst/>
            <a:cxnLst>
              <a:cxn ang="0">
                <a:pos x="connsiteX0" y="connsiteY0"/>
              </a:cxn>
              <a:cxn ang="0">
                <a:pos x="connsiteX1" y="connsiteY1"/>
              </a:cxn>
              <a:cxn ang="0">
                <a:pos x="connsiteX2" y="connsiteY2"/>
              </a:cxn>
              <a:cxn ang="0">
                <a:pos x="connsiteX3" y="connsiteY3"/>
              </a:cxn>
            </a:cxnLst>
            <a:rect l="l" t="t" r="r" b="b"/>
            <a:pathLst>
              <a:path w="2016880" h="9144">
                <a:moveTo>
                  <a:pt x="0" y="0"/>
                </a:moveTo>
                <a:lnTo>
                  <a:pt x="2016880" y="0"/>
                </a:lnTo>
                <a:lnTo>
                  <a:pt x="2016880" y="9144"/>
                </a:lnTo>
                <a:lnTo>
                  <a:pt x="0" y="9144"/>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endParaRPr lang="en-US"/>
          </a:p>
        </p:txBody>
      </p:sp>
      <p:sp>
        <p:nvSpPr>
          <p:cNvPr id="74" name="Text Placeholder 73">
            <a:extLst>
              <a:ext uri="{FF2B5EF4-FFF2-40B4-BE49-F238E27FC236}">
                <a16:creationId xmlns:a16="http://schemas.microsoft.com/office/drawing/2014/main" id="{8A98A1E2-BE09-34A8-A31C-722A43F2D154}"/>
              </a:ext>
              <a:ext uri="{C183D7F6-B498-43B3-948B-1728B52AA6E4}">
                <adec:decorative xmlns:adec="http://schemas.microsoft.com/office/drawing/2017/decorative" val="1"/>
              </a:ext>
            </a:extLst>
          </p:cNvPr>
          <p:cNvSpPr>
            <a:spLocks noGrp="1"/>
          </p:cNvSpPr>
          <p:nvPr>
            <p:ph type="body" sz="quarter" idx="48"/>
          </p:nvPr>
        </p:nvSpPr>
        <p:spPr>
          <a:xfrm>
            <a:off x="3724495" y="4072037"/>
            <a:ext cx="9144" cy="731520"/>
          </a:xfrm>
          <a:custGeom>
            <a:avLst/>
            <a:gdLst>
              <a:gd name="connsiteX0" fmla="*/ 0 w 9144"/>
              <a:gd name="connsiteY0" fmla="*/ 0 h 731520"/>
              <a:gd name="connsiteX1" fmla="*/ 9144 w 9144"/>
              <a:gd name="connsiteY1" fmla="*/ 0 h 731520"/>
              <a:gd name="connsiteX2" fmla="*/ 9144 w 9144"/>
              <a:gd name="connsiteY2" fmla="*/ 731520 h 731520"/>
              <a:gd name="connsiteX3" fmla="*/ 0 w 9144"/>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144" h="731520">
                <a:moveTo>
                  <a:pt x="0" y="0"/>
                </a:moveTo>
                <a:lnTo>
                  <a:pt x="9144" y="0"/>
                </a:lnTo>
                <a:lnTo>
                  <a:pt x="9144" y="731520"/>
                </a:lnTo>
                <a:lnTo>
                  <a:pt x="0" y="731520"/>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endParaRPr lang="en-US"/>
          </a:p>
        </p:txBody>
      </p:sp>
      <p:sp>
        <p:nvSpPr>
          <p:cNvPr id="75" name="Text Placeholder 74">
            <a:extLst>
              <a:ext uri="{FF2B5EF4-FFF2-40B4-BE49-F238E27FC236}">
                <a16:creationId xmlns:a16="http://schemas.microsoft.com/office/drawing/2014/main" id="{571B8223-426D-CACD-5C7C-D80FEC988FED}"/>
              </a:ext>
              <a:ext uri="{C183D7F6-B498-43B3-948B-1728B52AA6E4}">
                <adec:decorative xmlns:adec="http://schemas.microsoft.com/office/drawing/2017/decorative" val="1"/>
              </a:ext>
            </a:extLst>
          </p:cNvPr>
          <p:cNvSpPr>
            <a:spLocks noGrp="1"/>
          </p:cNvSpPr>
          <p:nvPr>
            <p:ph type="body" sz="quarter" idx="49"/>
          </p:nvPr>
        </p:nvSpPr>
        <p:spPr>
          <a:xfrm>
            <a:off x="4938978" y="4799442"/>
            <a:ext cx="2016880" cy="9144"/>
          </a:xfrm>
          <a:custGeom>
            <a:avLst/>
            <a:gdLst>
              <a:gd name="connsiteX0" fmla="*/ 0 w 2016880"/>
              <a:gd name="connsiteY0" fmla="*/ 0 h 9144"/>
              <a:gd name="connsiteX1" fmla="*/ 2016880 w 2016880"/>
              <a:gd name="connsiteY1" fmla="*/ 0 h 9144"/>
              <a:gd name="connsiteX2" fmla="*/ 2016880 w 2016880"/>
              <a:gd name="connsiteY2" fmla="*/ 9144 h 9144"/>
              <a:gd name="connsiteX3" fmla="*/ 0 w 2016880"/>
              <a:gd name="connsiteY3" fmla="*/ 9144 h 9144"/>
            </a:gdLst>
            <a:ahLst/>
            <a:cxnLst>
              <a:cxn ang="0">
                <a:pos x="connsiteX0" y="connsiteY0"/>
              </a:cxn>
              <a:cxn ang="0">
                <a:pos x="connsiteX1" y="connsiteY1"/>
              </a:cxn>
              <a:cxn ang="0">
                <a:pos x="connsiteX2" y="connsiteY2"/>
              </a:cxn>
              <a:cxn ang="0">
                <a:pos x="connsiteX3" y="connsiteY3"/>
              </a:cxn>
            </a:cxnLst>
            <a:rect l="l" t="t" r="r" b="b"/>
            <a:pathLst>
              <a:path w="2016880" h="9144">
                <a:moveTo>
                  <a:pt x="0" y="0"/>
                </a:moveTo>
                <a:lnTo>
                  <a:pt x="2016880" y="0"/>
                </a:lnTo>
                <a:lnTo>
                  <a:pt x="2016880" y="9144"/>
                </a:lnTo>
                <a:lnTo>
                  <a:pt x="0" y="9144"/>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endParaRPr lang="en-US"/>
          </a:p>
        </p:txBody>
      </p:sp>
      <p:sp>
        <p:nvSpPr>
          <p:cNvPr id="76" name="Text Placeholder 75">
            <a:extLst>
              <a:ext uri="{FF2B5EF4-FFF2-40B4-BE49-F238E27FC236}">
                <a16:creationId xmlns:a16="http://schemas.microsoft.com/office/drawing/2014/main" id="{FBE6B560-E79B-0323-FCC8-44D55CD20635}"/>
              </a:ext>
              <a:ext uri="{C183D7F6-B498-43B3-948B-1728B52AA6E4}">
                <adec:decorative xmlns:adec="http://schemas.microsoft.com/office/drawing/2017/decorative" val="1"/>
              </a:ext>
            </a:extLst>
          </p:cNvPr>
          <p:cNvSpPr>
            <a:spLocks noGrp="1"/>
          </p:cNvSpPr>
          <p:nvPr>
            <p:ph type="body" sz="quarter" idx="50"/>
          </p:nvPr>
        </p:nvSpPr>
        <p:spPr>
          <a:xfrm>
            <a:off x="5944229" y="4072037"/>
            <a:ext cx="9144" cy="731520"/>
          </a:xfrm>
          <a:custGeom>
            <a:avLst/>
            <a:gdLst>
              <a:gd name="connsiteX0" fmla="*/ 0 w 9144"/>
              <a:gd name="connsiteY0" fmla="*/ 0 h 731520"/>
              <a:gd name="connsiteX1" fmla="*/ 9144 w 9144"/>
              <a:gd name="connsiteY1" fmla="*/ 0 h 731520"/>
              <a:gd name="connsiteX2" fmla="*/ 9144 w 9144"/>
              <a:gd name="connsiteY2" fmla="*/ 731520 h 731520"/>
              <a:gd name="connsiteX3" fmla="*/ 0 w 9144"/>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144" h="731520">
                <a:moveTo>
                  <a:pt x="0" y="0"/>
                </a:moveTo>
                <a:lnTo>
                  <a:pt x="9144" y="0"/>
                </a:lnTo>
                <a:lnTo>
                  <a:pt x="9144" y="731520"/>
                </a:lnTo>
                <a:lnTo>
                  <a:pt x="0" y="731520"/>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endParaRPr lang="en-US"/>
          </a:p>
        </p:txBody>
      </p:sp>
      <p:sp>
        <p:nvSpPr>
          <p:cNvPr id="77" name="Text Placeholder 76">
            <a:extLst>
              <a:ext uri="{FF2B5EF4-FFF2-40B4-BE49-F238E27FC236}">
                <a16:creationId xmlns:a16="http://schemas.microsoft.com/office/drawing/2014/main" id="{0CDC7122-26F2-7EA0-EA78-D32B842E8ADA}"/>
              </a:ext>
              <a:ext uri="{C183D7F6-B498-43B3-948B-1728B52AA6E4}">
                <adec:decorative xmlns:adec="http://schemas.microsoft.com/office/drawing/2017/decorative" val="1"/>
              </a:ext>
            </a:extLst>
          </p:cNvPr>
          <p:cNvSpPr>
            <a:spLocks noGrp="1"/>
          </p:cNvSpPr>
          <p:nvPr>
            <p:ph type="body" sz="quarter" idx="51"/>
          </p:nvPr>
        </p:nvSpPr>
        <p:spPr>
          <a:xfrm>
            <a:off x="7179437" y="4799442"/>
            <a:ext cx="2016880" cy="9144"/>
          </a:xfrm>
          <a:custGeom>
            <a:avLst/>
            <a:gdLst>
              <a:gd name="connsiteX0" fmla="*/ 0 w 2016880"/>
              <a:gd name="connsiteY0" fmla="*/ 0 h 9144"/>
              <a:gd name="connsiteX1" fmla="*/ 2016880 w 2016880"/>
              <a:gd name="connsiteY1" fmla="*/ 0 h 9144"/>
              <a:gd name="connsiteX2" fmla="*/ 2016880 w 2016880"/>
              <a:gd name="connsiteY2" fmla="*/ 9144 h 9144"/>
              <a:gd name="connsiteX3" fmla="*/ 0 w 2016880"/>
              <a:gd name="connsiteY3" fmla="*/ 9144 h 9144"/>
            </a:gdLst>
            <a:ahLst/>
            <a:cxnLst>
              <a:cxn ang="0">
                <a:pos x="connsiteX0" y="connsiteY0"/>
              </a:cxn>
              <a:cxn ang="0">
                <a:pos x="connsiteX1" y="connsiteY1"/>
              </a:cxn>
              <a:cxn ang="0">
                <a:pos x="connsiteX2" y="connsiteY2"/>
              </a:cxn>
              <a:cxn ang="0">
                <a:pos x="connsiteX3" y="connsiteY3"/>
              </a:cxn>
            </a:cxnLst>
            <a:rect l="l" t="t" r="r" b="b"/>
            <a:pathLst>
              <a:path w="2016880" h="9144">
                <a:moveTo>
                  <a:pt x="0" y="0"/>
                </a:moveTo>
                <a:lnTo>
                  <a:pt x="2016880" y="0"/>
                </a:lnTo>
                <a:lnTo>
                  <a:pt x="2016880" y="9144"/>
                </a:lnTo>
                <a:lnTo>
                  <a:pt x="0" y="9144"/>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endParaRPr lang="en-US"/>
          </a:p>
        </p:txBody>
      </p:sp>
      <p:sp>
        <p:nvSpPr>
          <p:cNvPr id="78" name="Text Placeholder 77">
            <a:extLst>
              <a:ext uri="{FF2B5EF4-FFF2-40B4-BE49-F238E27FC236}">
                <a16:creationId xmlns:a16="http://schemas.microsoft.com/office/drawing/2014/main" id="{8F90158E-ED73-BCE2-7F58-9847EFA47AB0}"/>
              </a:ext>
              <a:ext uri="{C183D7F6-B498-43B3-948B-1728B52AA6E4}">
                <adec:decorative xmlns:adec="http://schemas.microsoft.com/office/drawing/2017/decorative" val="1"/>
              </a:ext>
            </a:extLst>
          </p:cNvPr>
          <p:cNvSpPr>
            <a:spLocks noGrp="1"/>
          </p:cNvSpPr>
          <p:nvPr>
            <p:ph type="body" sz="quarter" idx="52"/>
          </p:nvPr>
        </p:nvSpPr>
        <p:spPr>
          <a:xfrm>
            <a:off x="8183758" y="4072037"/>
            <a:ext cx="9144" cy="731520"/>
          </a:xfrm>
          <a:custGeom>
            <a:avLst/>
            <a:gdLst>
              <a:gd name="connsiteX0" fmla="*/ 0 w 9144"/>
              <a:gd name="connsiteY0" fmla="*/ 0 h 731520"/>
              <a:gd name="connsiteX1" fmla="*/ 9144 w 9144"/>
              <a:gd name="connsiteY1" fmla="*/ 0 h 731520"/>
              <a:gd name="connsiteX2" fmla="*/ 9144 w 9144"/>
              <a:gd name="connsiteY2" fmla="*/ 731520 h 731520"/>
              <a:gd name="connsiteX3" fmla="*/ 0 w 9144"/>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144" h="731520">
                <a:moveTo>
                  <a:pt x="0" y="0"/>
                </a:moveTo>
                <a:lnTo>
                  <a:pt x="9144" y="0"/>
                </a:lnTo>
                <a:lnTo>
                  <a:pt x="9144" y="731520"/>
                </a:lnTo>
                <a:lnTo>
                  <a:pt x="0" y="731520"/>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endParaRPr lang="en-US"/>
          </a:p>
        </p:txBody>
      </p:sp>
      <p:sp>
        <p:nvSpPr>
          <p:cNvPr id="79" name="Text Placeholder 78">
            <a:extLst>
              <a:ext uri="{FF2B5EF4-FFF2-40B4-BE49-F238E27FC236}">
                <a16:creationId xmlns:a16="http://schemas.microsoft.com/office/drawing/2014/main" id="{9940C58D-7BCF-A16C-92CA-6E7E8924603C}"/>
              </a:ext>
              <a:ext uri="{C183D7F6-B498-43B3-948B-1728B52AA6E4}">
                <adec:decorative xmlns:adec="http://schemas.microsoft.com/office/drawing/2017/decorative" val="1"/>
              </a:ext>
            </a:extLst>
          </p:cNvPr>
          <p:cNvSpPr>
            <a:spLocks noGrp="1"/>
          </p:cNvSpPr>
          <p:nvPr>
            <p:ph type="body" sz="quarter" idx="53"/>
          </p:nvPr>
        </p:nvSpPr>
        <p:spPr>
          <a:xfrm>
            <a:off x="9397672" y="4799442"/>
            <a:ext cx="2016880" cy="9144"/>
          </a:xfrm>
          <a:custGeom>
            <a:avLst/>
            <a:gdLst>
              <a:gd name="connsiteX0" fmla="*/ 0 w 2016880"/>
              <a:gd name="connsiteY0" fmla="*/ 0 h 9144"/>
              <a:gd name="connsiteX1" fmla="*/ 2016880 w 2016880"/>
              <a:gd name="connsiteY1" fmla="*/ 0 h 9144"/>
              <a:gd name="connsiteX2" fmla="*/ 2016880 w 2016880"/>
              <a:gd name="connsiteY2" fmla="*/ 9144 h 9144"/>
              <a:gd name="connsiteX3" fmla="*/ 0 w 2016880"/>
              <a:gd name="connsiteY3" fmla="*/ 9144 h 9144"/>
            </a:gdLst>
            <a:ahLst/>
            <a:cxnLst>
              <a:cxn ang="0">
                <a:pos x="connsiteX0" y="connsiteY0"/>
              </a:cxn>
              <a:cxn ang="0">
                <a:pos x="connsiteX1" y="connsiteY1"/>
              </a:cxn>
              <a:cxn ang="0">
                <a:pos x="connsiteX2" y="connsiteY2"/>
              </a:cxn>
              <a:cxn ang="0">
                <a:pos x="connsiteX3" y="connsiteY3"/>
              </a:cxn>
            </a:cxnLst>
            <a:rect l="l" t="t" r="r" b="b"/>
            <a:pathLst>
              <a:path w="2016880" h="9144">
                <a:moveTo>
                  <a:pt x="0" y="0"/>
                </a:moveTo>
                <a:lnTo>
                  <a:pt x="2016880" y="0"/>
                </a:lnTo>
                <a:lnTo>
                  <a:pt x="2016880" y="9144"/>
                </a:lnTo>
                <a:lnTo>
                  <a:pt x="0" y="9144"/>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endParaRPr lang="en-US"/>
          </a:p>
        </p:txBody>
      </p:sp>
      <p:sp>
        <p:nvSpPr>
          <p:cNvPr id="80" name="Text Placeholder 79">
            <a:extLst>
              <a:ext uri="{FF2B5EF4-FFF2-40B4-BE49-F238E27FC236}">
                <a16:creationId xmlns:a16="http://schemas.microsoft.com/office/drawing/2014/main" id="{59C0486F-4E03-75B8-7DD8-2C86EC85EFD5}"/>
              </a:ext>
              <a:ext uri="{C183D7F6-B498-43B3-948B-1728B52AA6E4}">
                <adec:decorative xmlns:adec="http://schemas.microsoft.com/office/drawing/2017/decorative" val="1"/>
              </a:ext>
            </a:extLst>
          </p:cNvPr>
          <p:cNvSpPr>
            <a:spLocks noGrp="1"/>
          </p:cNvSpPr>
          <p:nvPr>
            <p:ph type="body" sz="quarter" idx="54"/>
          </p:nvPr>
        </p:nvSpPr>
        <p:spPr>
          <a:xfrm>
            <a:off x="10403588" y="4072037"/>
            <a:ext cx="9144" cy="731520"/>
          </a:xfrm>
          <a:custGeom>
            <a:avLst/>
            <a:gdLst>
              <a:gd name="connsiteX0" fmla="*/ 0 w 9144"/>
              <a:gd name="connsiteY0" fmla="*/ 0 h 731520"/>
              <a:gd name="connsiteX1" fmla="*/ 9144 w 9144"/>
              <a:gd name="connsiteY1" fmla="*/ 0 h 731520"/>
              <a:gd name="connsiteX2" fmla="*/ 9144 w 9144"/>
              <a:gd name="connsiteY2" fmla="*/ 731520 h 731520"/>
              <a:gd name="connsiteX3" fmla="*/ 0 w 9144"/>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144" h="731520">
                <a:moveTo>
                  <a:pt x="0" y="0"/>
                </a:moveTo>
                <a:lnTo>
                  <a:pt x="9144" y="0"/>
                </a:lnTo>
                <a:lnTo>
                  <a:pt x="9144" y="731520"/>
                </a:lnTo>
                <a:lnTo>
                  <a:pt x="0" y="731520"/>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endParaRPr lang="en-US"/>
          </a:p>
        </p:txBody>
      </p:sp>
      <p:grpSp>
        <p:nvGrpSpPr>
          <p:cNvPr id="3" name="Group 2">
            <a:extLst>
              <a:ext uri="{FF2B5EF4-FFF2-40B4-BE49-F238E27FC236}">
                <a16:creationId xmlns:a16="http://schemas.microsoft.com/office/drawing/2014/main" id="{F57C9F75-8191-7DEB-F8C7-A75611DC7A2E}"/>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5" name="Straight Connector 4">
              <a:extLst>
                <a:ext uri="{FF2B5EF4-FFF2-40B4-BE49-F238E27FC236}">
                  <a16:creationId xmlns:a16="http://schemas.microsoft.com/office/drawing/2014/main" id="{710814BE-3193-AA54-D0AC-35ECE78B3F08}"/>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71BA88C-874C-B865-244E-FA9062E9D04A}"/>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D5933FD-6A1E-F81B-1D39-5B3AB3DE0F96}"/>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3D4D063-EFCC-E89F-E7AC-B08D1350C670}"/>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EE1E1EB-2C7B-2047-A891-F02EDA0C26D1}"/>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9" name="Graphic 8">
            <a:extLst>
              <a:ext uri="{FF2B5EF4-FFF2-40B4-BE49-F238E27FC236}">
                <a16:creationId xmlns:a16="http://schemas.microsoft.com/office/drawing/2014/main" id="{0EE75F00-6F38-BF77-8798-9BDAB945BDF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2375" y="6161241"/>
            <a:ext cx="1140079" cy="602868"/>
          </a:xfrm>
          <a:prstGeom prst="rect">
            <a:avLst/>
          </a:prstGeom>
        </p:spPr>
      </p:pic>
      <p:sp>
        <p:nvSpPr>
          <p:cNvPr id="15" name="Footer Placeholder 14">
            <a:extLst>
              <a:ext uri="{FF2B5EF4-FFF2-40B4-BE49-F238E27FC236}">
                <a16:creationId xmlns:a16="http://schemas.microsoft.com/office/drawing/2014/main" id="{5D67D70F-8671-F2CE-94FC-B85274A67B47}"/>
              </a:ext>
            </a:extLst>
          </p:cNvPr>
          <p:cNvSpPr>
            <a:spLocks noGrp="1"/>
          </p:cNvSpPr>
          <p:nvPr>
            <p:ph type="ftr" sz="quarter" idx="61"/>
          </p:nvPr>
        </p:nvSpPr>
        <p:spPr/>
        <p:txBody>
          <a:bodyPr/>
          <a:lstStyle/>
          <a:p>
            <a:r>
              <a:rPr lang="en-US"/>
              <a:t>© Teladoc Health, Inc. All rights reserved.</a:t>
            </a:r>
          </a:p>
        </p:txBody>
      </p:sp>
      <p:sp>
        <p:nvSpPr>
          <p:cNvPr id="16" name="Slide Number Placeholder 15">
            <a:extLst>
              <a:ext uri="{FF2B5EF4-FFF2-40B4-BE49-F238E27FC236}">
                <a16:creationId xmlns:a16="http://schemas.microsoft.com/office/drawing/2014/main" id="{6AC534E9-D2EB-CF37-C3D1-D0861D663E42}"/>
              </a:ext>
            </a:extLst>
          </p:cNvPr>
          <p:cNvSpPr>
            <a:spLocks noGrp="1"/>
          </p:cNvSpPr>
          <p:nvPr>
            <p:ph type="sldNum" sz="quarter" idx="62"/>
          </p:nvPr>
        </p:nvSpPr>
        <p:spPr/>
        <p:txBody>
          <a:bodyPr/>
          <a:lstStyle/>
          <a:p>
            <a:fld id="{A82C3BC0-3EBF-3C4C-A3D8-795624EBC6AA}" type="slidenum">
              <a:rPr lang="en-US" smtClean="0"/>
              <a:pPr/>
              <a:t>‹#›</a:t>
            </a:fld>
            <a:endParaRPr lang="en-US"/>
          </a:p>
        </p:txBody>
      </p:sp>
    </p:spTree>
    <p:extLst>
      <p:ext uri="{BB962C8B-B14F-4D97-AF65-F5344CB8AC3E}">
        <p14:creationId xmlns:p14="http://schemas.microsoft.com/office/powerpoint/2010/main" val="2974093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Multi-Image">
    <p:spTree>
      <p:nvGrpSpPr>
        <p:cNvPr id="1" name=""/>
        <p:cNvGrpSpPr/>
        <p:nvPr/>
      </p:nvGrpSpPr>
      <p:grpSpPr>
        <a:xfrm>
          <a:off x="0" y="0"/>
          <a:ext cx="0" cy="0"/>
          <a:chOff x="0" y="0"/>
          <a:chExt cx="0" cy="0"/>
        </a:xfrm>
      </p:grpSpPr>
      <p:sp>
        <p:nvSpPr>
          <p:cNvPr id="7" name="TextBox 6"/>
          <p:cNvSpPr txBox="1"/>
          <p:nvPr userDrawn="1"/>
        </p:nvSpPr>
        <p:spPr>
          <a:xfrm>
            <a:off x="801667" y="6181163"/>
            <a:ext cx="184731" cy="463332"/>
          </a:xfrm>
          <a:prstGeom prst="rect">
            <a:avLst/>
          </a:prstGeom>
          <a:noFill/>
        </p:spPr>
        <p:txBody>
          <a:bodyPr wrap="none" rtlCol="0">
            <a:spAutoFit/>
          </a:bodyPr>
          <a:lstStyle/>
          <a:p>
            <a:endParaRPr lang="en-US" sz="2411"/>
          </a:p>
        </p:txBody>
      </p:sp>
      <p:sp>
        <p:nvSpPr>
          <p:cNvPr id="2" name="Title 1">
            <a:extLst>
              <a:ext uri="{FF2B5EF4-FFF2-40B4-BE49-F238E27FC236}">
                <a16:creationId xmlns:a16="http://schemas.microsoft.com/office/drawing/2014/main" id="{45DAC360-8BFC-45AE-B327-8299E54CC0B7}"/>
              </a:ext>
            </a:extLst>
          </p:cNvPr>
          <p:cNvSpPr>
            <a:spLocks noGrp="1"/>
          </p:cNvSpPr>
          <p:nvPr>
            <p:ph type="title"/>
          </p:nvPr>
        </p:nvSpPr>
        <p:spPr/>
        <p:txBody>
          <a:bodyPr/>
          <a:lstStyle/>
          <a:p>
            <a:r>
              <a:rPr lang="en-US"/>
              <a:t>Click to edit Master title style</a:t>
            </a:r>
          </a:p>
        </p:txBody>
      </p:sp>
      <p:sp>
        <p:nvSpPr>
          <p:cNvPr id="8" name="TextBox 7">
            <a:extLst>
              <a:ext uri="{FF2B5EF4-FFF2-40B4-BE49-F238E27FC236}">
                <a16:creationId xmlns:a16="http://schemas.microsoft.com/office/drawing/2014/main" id="{8C6A7C5D-D4A9-4121-B7F6-EE174B399C16}"/>
              </a:ext>
            </a:extLst>
          </p:cNvPr>
          <p:cNvSpPr txBox="1"/>
          <p:nvPr userDrawn="1"/>
        </p:nvSpPr>
        <p:spPr>
          <a:xfrm>
            <a:off x="11418357" y="6559339"/>
            <a:ext cx="406931" cy="123111"/>
          </a:xfrm>
          <a:prstGeom prst="rect">
            <a:avLst/>
          </a:prstGeom>
        </p:spPr>
        <p:txBody>
          <a:bodyPr vert="horz" wrap="square" lIns="0" tIns="0" rIns="0" bIns="0" rtlCol="0">
            <a:spAutoFit/>
          </a:bodyPr>
          <a:lstStyle/>
          <a:p>
            <a:pPr marL="0" marR="0" lvl="0" indent="0" algn="r" defTabSz="609585" rtl="0" eaLnBrk="1" fontAlgn="auto" latinLnBrk="0" hangingPunct="1">
              <a:lnSpc>
                <a:spcPct val="100000"/>
              </a:lnSpc>
              <a:spcBef>
                <a:spcPts val="0"/>
              </a:spcBef>
              <a:spcAft>
                <a:spcPts val="0"/>
              </a:spcAft>
              <a:buClrTx/>
              <a:buSzTx/>
              <a:buFont typeface="Arial"/>
              <a:buNone/>
              <a:tabLst/>
              <a:defRPr/>
            </a:pPr>
            <a:fld id="{B1A645E4-8909-49F6-A555-47EFBE8517C9}" type="slidenum">
              <a:rPr lang="en-US" sz="800" kern="1200" noProof="0" smtClean="0">
                <a:solidFill>
                  <a:schemeClr val="bg1">
                    <a:lumMod val="50000"/>
                  </a:schemeClr>
                </a:solidFill>
                <a:latin typeface="+mn-lt"/>
                <a:ea typeface="+mn-ea"/>
                <a:cs typeface="+mn-cs"/>
              </a:rPr>
              <a:pPr marL="0" marR="0" lvl="0" indent="0" algn="r" defTabSz="609585" rtl="0" eaLnBrk="1" fontAlgn="auto" latinLnBrk="0" hangingPunct="1">
                <a:lnSpc>
                  <a:spcPct val="100000"/>
                </a:lnSpc>
                <a:spcBef>
                  <a:spcPts val="0"/>
                </a:spcBef>
                <a:spcAft>
                  <a:spcPts val="0"/>
                </a:spcAft>
                <a:buClrTx/>
                <a:buSzTx/>
                <a:buFont typeface="Arial"/>
                <a:buNone/>
                <a:tabLst/>
                <a:defRPr/>
              </a:pPr>
              <a:t>‹#›</a:t>
            </a:fld>
            <a:endParaRPr lang="en-US" sz="800" kern="1200" noProof="0">
              <a:solidFill>
                <a:schemeClr val="bg1">
                  <a:lumMod val="50000"/>
                </a:schemeClr>
              </a:solidFill>
              <a:latin typeface="+mn-lt"/>
              <a:ea typeface="+mn-ea"/>
              <a:cs typeface="+mn-cs"/>
            </a:endParaRPr>
          </a:p>
        </p:txBody>
      </p:sp>
      <p:sp>
        <p:nvSpPr>
          <p:cNvPr id="11" name="TextBox 10">
            <a:extLst>
              <a:ext uri="{FF2B5EF4-FFF2-40B4-BE49-F238E27FC236}">
                <a16:creationId xmlns:a16="http://schemas.microsoft.com/office/drawing/2014/main" id="{B2D9EB58-041A-4113-A7EC-70477DF9EC3B}"/>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a:gradFill>
                  <a:gsLst>
                    <a:gs pos="93258">
                      <a:schemeClr val="tx1"/>
                    </a:gs>
                    <a:gs pos="68000">
                      <a:schemeClr val="tx1"/>
                    </a:gs>
                  </a:gsLst>
                  <a:lin ang="0" scaled="1"/>
                </a:gradFill>
                <a:latin typeface="+mn-lt"/>
                <a:ea typeface="+mn-ea"/>
                <a:cs typeface="+mn-cs"/>
              </a:rPr>
              <a:t>© Teladoc Health, Inc. All rights reserved. </a:t>
            </a:r>
          </a:p>
        </p:txBody>
      </p:sp>
      <p:pic>
        <p:nvPicPr>
          <p:cNvPr id="9" name="Graphic 8">
            <a:extLst>
              <a:ext uri="{FF2B5EF4-FFF2-40B4-BE49-F238E27FC236}">
                <a16:creationId xmlns:a16="http://schemas.microsoft.com/office/drawing/2014/main" id="{1971168E-C8CB-4A3B-A9E8-512E099665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1" y="6364322"/>
            <a:ext cx="914397" cy="298482"/>
          </a:xfrm>
          <a:prstGeom prst="rect">
            <a:avLst/>
          </a:prstGeom>
        </p:spPr>
      </p:pic>
      <p:sp>
        <p:nvSpPr>
          <p:cNvPr id="5" name="Text Placeholder 4">
            <a:extLst>
              <a:ext uri="{FF2B5EF4-FFF2-40B4-BE49-F238E27FC236}">
                <a16:creationId xmlns:a16="http://schemas.microsoft.com/office/drawing/2014/main" id="{3EAC4F2B-4AD3-407E-A75E-CBB1C541BF5D}"/>
              </a:ext>
            </a:extLst>
          </p:cNvPr>
          <p:cNvSpPr>
            <a:spLocks noGrp="1"/>
          </p:cNvSpPr>
          <p:nvPr>
            <p:ph type="body" sz="quarter" idx="11" hasCustomPrompt="1"/>
          </p:nvPr>
        </p:nvSpPr>
        <p:spPr>
          <a:xfrm>
            <a:off x="363538" y="5931646"/>
            <a:ext cx="11461750" cy="135780"/>
          </a:xfrm>
        </p:spPr>
        <p:txBody>
          <a:bodyPr/>
          <a:lstStyle>
            <a:lvl1pPr marL="0" indent="0">
              <a:buNone/>
              <a:defRPr sz="900">
                <a:gradFill>
                  <a:gsLst>
                    <a:gs pos="24519">
                      <a:schemeClr val="accent6"/>
                    </a:gs>
                    <a:gs pos="52000">
                      <a:schemeClr val="accent6"/>
                    </a:gs>
                  </a:gsLst>
                  <a:lin ang="5400000" scaled="1"/>
                </a:gradFill>
              </a:defRPr>
            </a:lvl1pPr>
          </a:lstStyle>
          <a:p>
            <a:pPr lvl="0"/>
            <a:r>
              <a:rPr lang="en-US"/>
              <a:t>Footnote here.</a:t>
            </a:r>
          </a:p>
        </p:txBody>
      </p:sp>
      <p:sp>
        <p:nvSpPr>
          <p:cNvPr id="20" name="Picture Placeholder 19">
            <a:extLst>
              <a:ext uri="{FF2B5EF4-FFF2-40B4-BE49-F238E27FC236}">
                <a16:creationId xmlns:a16="http://schemas.microsoft.com/office/drawing/2014/main" id="{C6A7A457-BCBC-4F5A-B7CB-3A54E4BC6687}"/>
              </a:ext>
            </a:extLst>
          </p:cNvPr>
          <p:cNvSpPr>
            <a:spLocks noGrp="1"/>
          </p:cNvSpPr>
          <p:nvPr>
            <p:ph type="pic" sz="quarter" idx="13"/>
          </p:nvPr>
        </p:nvSpPr>
        <p:spPr>
          <a:xfrm>
            <a:off x="1456525" y="1765586"/>
            <a:ext cx="1905000" cy="1905000"/>
          </a:xfrm>
          <a:prstGeom prst="ellipse">
            <a:avLst/>
          </a:prstGeom>
          <a:solidFill>
            <a:schemeClr val="accent1"/>
          </a:solidFill>
        </p:spPr>
        <p:txBody>
          <a:bodyPr anchor="ctr"/>
          <a:lstStyle>
            <a:lvl1pPr marL="0" indent="0" algn="ctr">
              <a:buNone/>
              <a:defRPr sz="1800">
                <a:solidFill>
                  <a:schemeClr val="bg1"/>
                </a:solidFill>
              </a:defRPr>
            </a:lvl1pPr>
          </a:lstStyle>
          <a:p>
            <a:r>
              <a:rPr lang="en-US"/>
              <a:t>Click icon to add picture</a:t>
            </a:r>
          </a:p>
        </p:txBody>
      </p:sp>
      <p:sp>
        <p:nvSpPr>
          <p:cNvPr id="22" name="Picture Placeholder 21">
            <a:extLst>
              <a:ext uri="{FF2B5EF4-FFF2-40B4-BE49-F238E27FC236}">
                <a16:creationId xmlns:a16="http://schemas.microsoft.com/office/drawing/2014/main" id="{967A0704-C1F8-4589-A4BD-1A165614DB5F}"/>
              </a:ext>
            </a:extLst>
          </p:cNvPr>
          <p:cNvSpPr>
            <a:spLocks noGrp="1"/>
          </p:cNvSpPr>
          <p:nvPr>
            <p:ph type="pic" sz="quarter" idx="14"/>
          </p:nvPr>
        </p:nvSpPr>
        <p:spPr>
          <a:xfrm>
            <a:off x="4991768" y="1767110"/>
            <a:ext cx="1901952" cy="1901952"/>
          </a:xfrm>
          <a:prstGeom prst="ellipse">
            <a:avLst/>
          </a:prstGeom>
          <a:solidFill>
            <a:schemeClr val="accent1"/>
          </a:solidFill>
        </p:spPr>
        <p:txBody>
          <a:bodyPr anchor="ctr"/>
          <a:lstStyle>
            <a:lvl1pPr marL="0" indent="0" algn="ctr">
              <a:buNone/>
              <a:defRPr sz="1800">
                <a:solidFill>
                  <a:schemeClr val="bg1"/>
                </a:solidFill>
              </a:defRPr>
            </a:lvl1pPr>
          </a:lstStyle>
          <a:p>
            <a:r>
              <a:rPr lang="en-US"/>
              <a:t>Click icon to add picture</a:t>
            </a:r>
          </a:p>
        </p:txBody>
      </p:sp>
      <p:sp>
        <p:nvSpPr>
          <p:cNvPr id="24" name="Picture Placeholder 23">
            <a:extLst>
              <a:ext uri="{FF2B5EF4-FFF2-40B4-BE49-F238E27FC236}">
                <a16:creationId xmlns:a16="http://schemas.microsoft.com/office/drawing/2014/main" id="{3CFEC890-0D46-4D62-8F94-30F75786875E}"/>
              </a:ext>
            </a:extLst>
          </p:cNvPr>
          <p:cNvSpPr>
            <a:spLocks noGrp="1"/>
          </p:cNvSpPr>
          <p:nvPr>
            <p:ph type="pic" sz="quarter" idx="15"/>
          </p:nvPr>
        </p:nvSpPr>
        <p:spPr>
          <a:xfrm>
            <a:off x="8724149" y="1767174"/>
            <a:ext cx="1903413" cy="1901825"/>
          </a:xfrm>
          <a:prstGeom prst="ellipse">
            <a:avLst/>
          </a:prstGeom>
          <a:solidFill>
            <a:schemeClr val="accent1"/>
          </a:solidFill>
        </p:spPr>
        <p:txBody>
          <a:bodyPr anchor="ctr"/>
          <a:lstStyle>
            <a:lvl1pPr marL="0" indent="0" algn="ctr">
              <a:buNone/>
              <a:defRPr sz="1800">
                <a:solidFill>
                  <a:schemeClr val="bg1"/>
                </a:solidFill>
              </a:defRPr>
            </a:lvl1pPr>
          </a:lstStyle>
          <a:p>
            <a:r>
              <a:rPr lang="en-US"/>
              <a:t>Click icon to add picture</a:t>
            </a:r>
          </a:p>
        </p:txBody>
      </p:sp>
    </p:spTree>
    <p:extLst>
      <p:ext uri="{BB962C8B-B14F-4D97-AF65-F5344CB8AC3E}">
        <p14:creationId xmlns:p14="http://schemas.microsoft.com/office/powerpoint/2010/main" val="2252205666"/>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ata 9">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3F2266-9B3E-1145-96F7-5466A678D664}"/>
              </a:ext>
            </a:extLst>
          </p:cNvPr>
          <p:cNvSpPr>
            <a:spLocks noGrp="1"/>
          </p:cNvSpPr>
          <p:nvPr userDrawn="1">
            <p:ph type="title" hasCustomPrompt="1"/>
          </p:nvPr>
        </p:nvSpPr>
        <p:spPr>
          <a:xfrm>
            <a:off x="496888" y="489252"/>
            <a:ext cx="9768341" cy="328304"/>
          </a:xfrm>
        </p:spPr>
        <p:txBody>
          <a:bodyPr/>
          <a:lstStyle/>
          <a:p>
            <a:r>
              <a:rPr lang="en-US"/>
              <a:t>Click to edit title style</a:t>
            </a:r>
          </a:p>
        </p:txBody>
      </p:sp>
      <p:sp>
        <p:nvSpPr>
          <p:cNvPr id="4" name="Text Placeholder 7">
            <a:extLst>
              <a:ext uri="{FF2B5EF4-FFF2-40B4-BE49-F238E27FC236}">
                <a16:creationId xmlns:a16="http://schemas.microsoft.com/office/drawing/2014/main" id="{88BB058D-3A68-0F23-EB49-0368A3CA07AD}"/>
              </a:ext>
            </a:extLst>
          </p:cNvPr>
          <p:cNvSpPr>
            <a:spLocks noGrp="1"/>
          </p:cNvSpPr>
          <p:nvPr userDrawn="1">
            <p:ph type="body" sz="quarter" idx="13" hasCustomPrompt="1"/>
          </p:nvPr>
        </p:nvSpPr>
        <p:spPr>
          <a:xfrm>
            <a:off x="496888" y="874621"/>
            <a:ext cx="9768341" cy="327025"/>
          </a:xfrm>
        </p:spPr>
        <p:txBody>
          <a:bodyPr/>
          <a:lstStyle>
            <a:lvl1pPr>
              <a:defRPr sz="1400" b="0" cap="all" baseline="0">
                <a:solidFill>
                  <a:schemeClr val="accent1"/>
                </a:solidFill>
              </a:defRPr>
            </a:lvl1pPr>
          </a:lstStyle>
          <a:p>
            <a:pPr lvl="0"/>
            <a:r>
              <a:rPr lang="en-US"/>
              <a:t>Click to edit text styles</a:t>
            </a:r>
          </a:p>
        </p:txBody>
      </p:sp>
      <p:sp>
        <p:nvSpPr>
          <p:cNvPr id="6" name="Text Placeholder 5">
            <a:extLst>
              <a:ext uri="{FF2B5EF4-FFF2-40B4-BE49-F238E27FC236}">
                <a16:creationId xmlns:a16="http://schemas.microsoft.com/office/drawing/2014/main" id="{8E235624-A5C4-60D4-F59F-861C9FB94FF8}"/>
              </a:ext>
              <a:ext uri="{C183D7F6-B498-43B3-948B-1728B52AA6E4}">
                <adec:decorative xmlns:adec="http://schemas.microsoft.com/office/drawing/2017/decorative" val="1"/>
              </a:ext>
            </a:extLst>
          </p:cNvPr>
          <p:cNvSpPr>
            <a:spLocks noGrp="1"/>
          </p:cNvSpPr>
          <p:nvPr>
            <p:ph type="body" sz="quarter" idx="34"/>
          </p:nvPr>
        </p:nvSpPr>
        <p:spPr>
          <a:xfrm>
            <a:off x="0" y="1634594"/>
            <a:ext cx="11695111" cy="4243690"/>
          </a:xfrm>
          <a:custGeom>
            <a:avLst/>
            <a:gdLst>
              <a:gd name="connsiteX0" fmla="*/ 0 w 11695111"/>
              <a:gd name="connsiteY0" fmla="*/ 0 h 4243690"/>
              <a:gd name="connsiteX1" fmla="*/ 9573265 w 11695111"/>
              <a:gd name="connsiteY1" fmla="*/ 0 h 4243690"/>
              <a:gd name="connsiteX2" fmla="*/ 11695111 w 11695111"/>
              <a:gd name="connsiteY2" fmla="*/ 2121845 h 4243690"/>
              <a:gd name="connsiteX3" fmla="*/ 9573265 w 11695111"/>
              <a:gd name="connsiteY3" fmla="*/ 4243690 h 4243690"/>
              <a:gd name="connsiteX4" fmla="*/ 0 w 11695111"/>
              <a:gd name="connsiteY4" fmla="*/ 4243690 h 4243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5111" h="4243690">
                <a:moveTo>
                  <a:pt x="0" y="0"/>
                </a:moveTo>
                <a:lnTo>
                  <a:pt x="9573265" y="0"/>
                </a:lnTo>
                <a:cubicBezTo>
                  <a:pt x="10745129" y="0"/>
                  <a:pt x="11695111" y="949982"/>
                  <a:pt x="11695111" y="2121845"/>
                </a:cubicBezTo>
                <a:cubicBezTo>
                  <a:pt x="11695111" y="3293708"/>
                  <a:pt x="10745129" y="4243690"/>
                  <a:pt x="9573265" y="4243690"/>
                </a:cubicBezTo>
                <a:lnTo>
                  <a:pt x="0" y="4243690"/>
                </a:lnTo>
                <a:close/>
              </a:path>
            </a:pathLst>
          </a:custGeom>
          <a:solidFill>
            <a:srgbClr val="E6E6E6"/>
          </a:solidFill>
        </p:spPr>
        <p:txBody>
          <a:bodyPr wrap="square">
            <a:noAutofit/>
          </a:bodyPr>
          <a:lstStyle>
            <a:lvl1pPr>
              <a:defRPr sz="100">
                <a:solidFill>
                  <a:schemeClr val="accent5">
                    <a:alpha val="0"/>
                  </a:schemeClr>
                </a:solidFill>
              </a:defRPr>
            </a:lvl1pPr>
          </a:lstStyle>
          <a:p>
            <a:pPr lvl="0"/>
            <a:endParaRPr lang="en-US"/>
          </a:p>
        </p:txBody>
      </p:sp>
      <p:sp>
        <p:nvSpPr>
          <p:cNvPr id="17" name="Text Placeholder 16">
            <a:extLst>
              <a:ext uri="{FF2B5EF4-FFF2-40B4-BE49-F238E27FC236}">
                <a16:creationId xmlns:a16="http://schemas.microsoft.com/office/drawing/2014/main" id="{786742B8-AC3E-7288-6091-D30F3D779223}"/>
              </a:ext>
              <a:ext uri="{C183D7F6-B498-43B3-948B-1728B52AA6E4}">
                <adec:decorative xmlns:adec="http://schemas.microsoft.com/office/drawing/2017/decorative" val="1"/>
              </a:ext>
            </a:extLst>
          </p:cNvPr>
          <p:cNvSpPr>
            <a:spLocks noGrp="1"/>
          </p:cNvSpPr>
          <p:nvPr>
            <p:ph type="body" sz="quarter" idx="36"/>
          </p:nvPr>
        </p:nvSpPr>
        <p:spPr>
          <a:xfrm>
            <a:off x="494811" y="2083104"/>
            <a:ext cx="3356264" cy="3356264"/>
          </a:xfrm>
          <a:custGeom>
            <a:avLst/>
            <a:gdLst>
              <a:gd name="connsiteX0" fmla="*/ 1678132 w 3356264"/>
              <a:gd name="connsiteY0" fmla="*/ 0 h 3356264"/>
              <a:gd name="connsiteX1" fmla="*/ 3356264 w 3356264"/>
              <a:gd name="connsiteY1" fmla="*/ 1678132 h 3356264"/>
              <a:gd name="connsiteX2" fmla="*/ 1678132 w 3356264"/>
              <a:gd name="connsiteY2" fmla="*/ 3356264 h 3356264"/>
              <a:gd name="connsiteX3" fmla="*/ 0 w 3356264"/>
              <a:gd name="connsiteY3" fmla="*/ 1678132 h 3356264"/>
              <a:gd name="connsiteX4" fmla="*/ 1678132 w 3356264"/>
              <a:gd name="connsiteY4" fmla="*/ 0 h 3356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6264" h="3356264">
                <a:moveTo>
                  <a:pt x="1678132" y="0"/>
                </a:moveTo>
                <a:cubicBezTo>
                  <a:pt x="2604939" y="0"/>
                  <a:pt x="3356264" y="751325"/>
                  <a:pt x="3356264" y="1678132"/>
                </a:cubicBezTo>
                <a:cubicBezTo>
                  <a:pt x="3356264" y="2604939"/>
                  <a:pt x="2604939" y="3356264"/>
                  <a:pt x="1678132" y="3356264"/>
                </a:cubicBezTo>
                <a:cubicBezTo>
                  <a:pt x="751325" y="3356264"/>
                  <a:pt x="0" y="2604939"/>
                  <a:pt x="0" y="1678132"/>
                </a:cubicBezTo>
                <a:cubicBezTo>
                  <a:pt x="0" y="751325"/>
                  <a:pt x="751325" y="0"/>
                  <a:pt x="1678132" y="0"/>
                </a:cubicBezTo>
                <a:close/>
              </a:path>
            </a:pathLst>
          </a:custGeom>
          <a:solidFill>
            <a:schemeClr val="accent1"/>
          </a:solidFill>
        </p:spPr>
        <p:txBody>
          <a:bodyPr wrap="square">
            <a:noAutofit/>
          </a:bodyPr>
          <a:lstStyle>
            <a:lvl1pPr>
              <a:defRPr sz="100">
                <a:solidFill>
                  <a:schemeClr val="accent5">
                    <a:alpha val="0"/>
                  </a:schemeClr>
                </a:solidFill>
              </a:defRPr>
            </a:lvl1pPr>
          </a:lstStyle>
          <a:p>
            <a:pPr lvl="0"/>
            <a:endParaRPr lang="en-US"/>
          </a:p>
        </p:txBody>
      </p:sp>
      <p:sp>
        <p:nvSpPr>
          <p:cNvPr id="18" name="Text Placeholder 17">
            <a:extLst>
              <a:ext uri="{FF2B5EF4-FFF2-40B4-BE49-F238E27FC236}">
                <a16:creationId xmlns:a16="http://schemas.microsoft.com/office/drawing/2014/main" id="{21B0A24E-9E42-6153-7EAE-8E6FCCE65E35}"/>
              </a:ext>
              <a:ext uri="{C183D7F6-B498-43B3-948B-1728B52AA6E4}">
                <adec:decorative xmlns:adec="http://schemas.microsoft.com/office/drawing/2017/decorative" val="1"/>
              </a:ext>
            </a:extLst>
          </p:cNvPr>
          <p:cNvSpPr>
            <a:spLocks noGrp="1"/>
          </p:cNvSpPr>
          <p:nvPr>
            <p:ph type="body" sz="quarter" idx="37"/>
          </p:nvPr>
        </p:nvSpPr>
        <p:spPr>
          <a:xfrm>
            <a:off x="4185096" y="2083104"/>
            <a:ext cx="3356264" cy="3356264"/>
          </a:xfrm>
          <a:custGeom>
            <a:avLst/>
            <a:gdLst>
              <a:gd name="connsiteX0" fmla="*/ 1678132 w 3356264"/>
              <a:gd name="connsiteY0" fmla="*/ 0 h 3356264"/>
              <a:gd name="connsiteX1" fmla="*/ 3356264 w 3356264"/>
              <a:gd name="connsiteY1" fmla="*/ 1678132 h 3356264"/>
              <a:gd name="connsiteX2" fmla="*/ 1678132 w 3356264"/>
              <a:gd name="connsiteY2" fmla="*/ 3356264 h 3356264"/>
              <a:gd name="connsiteX3" fmla="*/ 0 w 3356264"/>
              <a:gd name="connsiteY3" fmla="*/ 1678132 h 3356264"/>
              <a:gd name="connsiteX4" fmla="*/ 1678132 w 3356264"/>
              <a:gd name="connsiteY4" fmla="*/ 0 h 3356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6264" h="3356264">
                <a:moveTo>
                  <a:pt x="1678132" y="0"/>
                </a:moveTo>
                <a:cubicBezTo>
                  <a:pt x="2604939" y="0"/>
                  <a:pt x="3356264" y="751325"/>
                  <a:pt x="3356264" y="1678132"/>
                </a:cubicBezTo>
                <a:cubicBezTo>
                  <a:pt x="3356264" y="2604939"/>
                  <a:pt x="2604939" y="3356264"/>
                  <a:pt x="1678132" y="3356264"/>
                </a:cubicBezTo>
                <a:cubicBezTo>
                  <a:pt x="751325" y="3356264"/>
                  <a:pt x="0" y="2604939"/>
                  <a:pt x="0" y="1678132"/>
                </a:cubicBezTo>
                <a:cubicBezTo>
                  <a:pt x="0" y="751325"/>
                  <a:pt x="751325" y="0"/>
                  <a:pt x="1678132" y="0"/>
                </a:cubicBezTo>
                <a:close/>
              </a:path>
            </a:pathLst>
          </a:custGeom>
          <a:solidFill>
            <a:schemeClr val="accent1"/>
          </a:solidFill>
        </p:spPr>
        <p:txBody>
          <a:bodyPr wrap="square">
            <a:noAutofit/>
          </a:bodyPr>
          <a:lstStyle>
            <a:lvl1pPr>
              <a:defRPr sz="100">
                <a:solidFill>
                  <a:schemeClr val="accent5">
                    <a:alpha val="0"/>
                  </a:schemeClr>
                </a:solidFill>
              </a:defRPr>
            </a:lvl1pPr>
          </a:lstStyle>
          <a:p>
            <a:pPr lvl="0"/>
            <a:endParaRPr lang="en-US"/>
          </a:p>
        </p:txBody>
      </p:sp>
      <p:sp>
        <p:nvSpPr>
          <p:cNvPr id="20" name="Text Placeholder 19">
            <a:extLst>
              <a:ext uri="{FF2B5EF4-FFF2-40B4-BE49-F238E27FC236}">
                <a16:creationId xmlns:a16="http://schemas.microsoft.com/office/drawing/2014/main" id="{EC939841-883C-C5C0-B5CC-BB7D34B2C5D2}"/>
              </a:ext>
              <a:ext uri="{C183D7F6-B498-43B3-948B-1728B52AA6E4}">
                <adec:decorative xmlns:adec="http://schemas.microsoft.com/office/drawing/2017/decorative" val="1"/>
              </a:ext>
            </a:extLst>
          </p:cNvPr>
          <p:cNvSpPr>
            <a:spLocks noGrp="1"/>
          </p:cNvSpPr>
          <p:nvPr>
            <p:ph type="body" sz="quarter" idx="38"/>
          </p:nvPr>
        </p:nvSpPr>
        <p:spPr>
          <a:xfrm>
            <a:off x="7875380" y="2083104"/>
            <a:ext cx="3356264" cy="3356264"/>
          </a:xfrm>
          <a:custGeom>
            <a:avLst/>
            <a:gdLst>
              <a:gd name="connsiteX0" fmla="*/ 1678132 w 3356264"/>
              <a:gd name="connsiteY0" fmla="*/ 0 h 3356264"/>
              <a:gd name="connsiteX1" fmla="*/ 3356264 w 3356264"/>
              <a:gd name="connsiteY1" fmla="*/ 1678132 h 3356264"/>
              <a:gd name="connsiteX2" fmla="*/ 1678132 w 3356264"/>
              <a:gd name="connsiteY2" fmla="*/ 3356264 h 3356264"/>
              <a:gd name="connsiteX3" fmla="*/ 0 w 3356264"/>
              <a:gd name="connsiteY3" fmla="*/ 1678132 h 3356264"/>
              <a:gd name="connsiteX4" fmla="*/ 1678132 w 3356264"/>
              <a:gd name="connsiteY4" fmla="*/ 0 h 3356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6264" h="3356264">
                <a:moveTo>
                  <a:pt x="1678132" y="0"/>
                </a:moveTo>
                <a:cubicBezTo>
                  <a:pt x="2604939" y="0"/>
                  <a:pt x="3356264" y="751325"/>
                  <a:pt x="3356264" y="1678132"/>
                </a:cubicBezTo>
                <a:cubicBezTo>
                  <a:pt x="3356264" y="2604939"/>
                  <a:pt x="2604939" y="3356264"/>
                  <a:pt x="1678132" y="3356264"/>
                </a:cubicBezTo>
                <a:cubicBezTo>
                  <a:pt x="751325" y="3356264"/>
                  <a:pt x="0" y="2604939"/>
                  <a:pt x="0" y="1678132"/>
                </a:cubicBezTo>
                <a:cubicBezTo>
                  <a:pt x="0" y="751325"/>
                  <a:pt x="751325" y="0"/>
                  <a:pt x="1678132" y="0"/>
                </a:cubicBezTo>
                <a:close/>
              </a:path>
            </a:pathLst>
          </a:custGeom>
          <a:solidFill>
            <a:schemeClr val="accent1"/>
          </a:solidFill>
        </p:spPr>
        <p:txBody>
          <a:bodyPr wrap="square">
            <a:noAutofit/>
          </a:bodyPr>
          <a:lstStyle>
            <a:lvl1pPr>
              <a:defRPr sz="100">
                <a:solidFill>
                  <a:schemeClr val="accent5">
                    <a:alpha val="0"/>
                  </a:schemeClr>
                </a:solidFill>
              </a:defRPr>
            </a:lvl1pPr>
          </a:lstStyle>
          <a:p>
            <a:pPr lvl="0"/>
            <a:endParaRPr lang="en-US"/>
          </a:p>
        </p:txBody>
      </p:sp>
      <p:sp>
        <p:nvSpPr>
          <p:cNvPr id="21" name="Text Placeholder 29">
            <a:extLst>
              <a:ext uri="{FF2B5EF4-FFF2-40B4-BE49-F238E27FC236}">
                <a16:creationId xmlns:a16="http://schemas.microsoft.com/office/drawing/2014/main" id="{D641E51F-1501-F441-515A-C167CC4FAD90}"/>
              </a:ext>
            </a:extLst>
          </p:cNvPr>
          <p:cNvSpPr>
            <a:spLocks noGrp="1"/>
          </p:cNvSpPr>
          <p:nvPr>
            <p:ph type="body" sz="quarter" idx="56" hasCustomPrompt="1"/>
          </p:nvPr>
        </p:nvSpPr>
        <p:spPr>
          <a:xfrm>
            <a:off x="1259138" y="3095461"/>
            <a:ext cx="1827610" cy="514822"/>
          </a:xfrm>
        </p:spPr>
        <p:txBody>
          <a:bodyPr wrap="none" bIns="45720" anchor="b" anchorCtr="0"/>
          <a:lstStyle>
            <a:lvl1pPr algn="ctr">
              <a:defRPr sz="1800" b="0" i="0">
                <a:solidFill>
                  <a:schemeClr val="bg1"/>
                </a:solidFill>
                <a:latin typeface="Century Gothic" panose="020B0502020202020204" pitchFamily="34" charset="0"/>
              </a:defRPr>
            </a:lvl1pPr>
          </a:lstStyle>
          <a:p>
            <a:pPr lvl="0"/>
            <a:r>
              <a:rPr lang="en-US"/>
              <a:t>Lorem ipsum</a:t>
            </a:r>
          </a:p>
        </p:txBody>
      </p:sp>
      <p:sp>
        <p:nvSpPr>
          <p:cNvPr id="38" name="Text Placeholder 33">
            <a:extLst>
              <a:ext uri="{FF2B5EF4-FFF2-40B4-BE49-F238E27FC236}">
                <a16:creationId xmlns:a16="http://schemas.microsoft.com/office/drawing/2014/main" id="{34717E78-5ACA-8489-D6DD-999AC1743DEA}"/>
              </a:ext>
            </a:extLst>
          </p:cNvPr>
          <p:cNvSpPr>
            <a:spLocks noGrp="1"/>
          </p:cNvSpPr>
          <p:nvPr>
            <p:ph type="body" sz="quarter" idx="40" hasCustomPrompt="1"/>
          </p:nvPr>
        </p:nvSpPr>
        <p:spPr>
          <a:xfrm>
            <a:off x="1178007" y="3824284"/>
            <a:ext cx="1989871" cy="803131"/>
          </a:xfrm>
        </p:spPr>
        <p:txBody>
          <a:bodyPr/>
          <a:lstStyle>
            <a:lvl1pPr algn="ctr">
              <a:lnSpc>
                <a:spcPct val="100000"/>
              </a:lnSpc>
              <a:spcBef>
                <a:spcPts val="600"/>
              </a:spcBef>
              <a:defRPr sz="1200">
                <a:solidFill>
                  <a:schemeClr val="bg1"/>
                </a:solidFill>
              </a:defRPr>
            </a:lvl1pPr>
          </a:lstStyle>
          <a:p>
            <a:pPr lvl="0"/>
            <a:r>
              <a:rPr lang="en-US"/>
              <a:t>Click to add text</a:t>
            </a:r>
          </a:p>
        </p:txBody>
      </p:sp>
      <p:sp>
        <p:nvSpPr>
          <p:cNvPr id="24" name="Text Placeholder 29">
            <a:extLst>
              <a:ext uri="{FF2B5EF4-FFF2-40B4-BE49-F238E27FC236}">
                <a16:creationId xmlns:a16="http://schemas.microsoft.com/office/drawing/2014/main" id="{A988F7B3-E0B3-04D5-5C0B-4A408AB54180}"/>
              </a:ext>
            </a:extLst>
          </p:cNvPr>
          <p:cNvSpPr>
            <a:spLocks noGrp="1"/>
          </p:cNvSpPr>
          <p:nvPr>
            <p:ph type="body" sz="quarter" idx="57" hasCustomPrompt="1"/>
          </p:nvPr>
        </p:nvSpPr>
        <p:spPr>
          <a:xfrm>
            <a:off x="4949423" y="3095461"/>
            <a:ext cx="1827610" cy="514822"/>
          </a:xfrm>
        </p:spPr>
        <p:txBody>
          <a:bodyPr wrap="none" bIns="45720" anchor="b" anchorCtr="0"/>
          <a:lstStyle>
            <a:lvl1pPr algn="ctr">
              <a:defRPr sz="1800" b="0" i="0">
                <a:solidFill>
                  <a:schemeClr val="bg1"/>
                </a:solidFill>
                <a:latin typeface="Century Gothic" panose="020B0502020202020204" pitchFamily="34" charset="0"/>
              </a:defRPr>
            </a:lvl1pPr>
          </a:lstStyle>
          <a:p>
            <a:pPr lvl="0"/>
            <a:r>
              <a:rPr lang="en-US"/>
              <a:t>Lorem ipsum</a:t>
            </a:r>
          </a:p>
        </p:txBody>
      </p:sp>
      <p:sp>
        <p:nvSpPr>
          <p:cNvPr id="39" name="Text Placeholder 33">
            <a:extLst>
              <a:ext uri="{FF2B5EF4-FFF2-40B4-BE49-F238E27FC236}">
                <a16:creationId xmlns:a16="http://schemas.microsoft.com/office/drawing/2014/main" id="{D6CDF4F4-11FC-F508-C5B3-6D11D9AED63A}"/>
              </a:ext>
            </a:extLst>
          </p:cNvPr>
          <p:cNvSpPr>
            <a:spLocks noGrp="1"/>
          </p:cNvSpPr>
          <p:nvPr>
            <p:ph type="body" sz="quarter" idx="41" hasCustomPrompt="1"/>
          </p:nvPr>
        </p:nvSpPr>
        <p:spPr>
          <a:xfrm>
            <a:off x="4868292" y="3824284"/>
            <a:ext cx="1989871" cy="803131"/>
          </a:xfrm>
        </p:spPr>
        <p:txBody>
          <a:bodyPr/>
          <a:lstStyle>
            <a:lvl1pPr algn="ctr">
              <a:lnSpc>
                <a:spcPct val="100000"/>
              </a:lnSpc>
              <a:spcBef>
                <a:spcPts val="600"/>
              </a:spcBef>
              <a:defRPr sz="1200">
                <a:solidFill>
                  <a:schemeClr val="bg1"/>
                </a:solidFill>
              </a:defRPr>
            </a:lvl1pPr>
          </a:lstStyle>
          <a:p>
            <a:pPr lvl="0"/>
            <a:r>
              <a:rPr lang="en-US"/>
              <a:t>Click to add text</a:t>
            </a:r>
          </a:p>
        </p:txBody>
      </p:sp>
      <p:sp>
        <p:nvSpPr>
          <p:cNvPr id="29" name="Text Placeholder 29">
            <a:extLst>
              <a:ext uri="{FF2B5EF4-FFF2-40B4-BE49-F238E27FC236}">
                <a16:creationId xmlns:a16="http://schemas.microsoft.com/office/drawing/2014/main" id="{A6DFAD9C-3F0C-D816-D621-7B3ECBB3D40A}"/>
              </a:ext>
            </a:extLst>
          </p:cNvPr>
          <p:cNvSpPr>
            <a:spLocks noGrp="1"/>
          </p:cNvSpPr>
          <p:nvPr>
            <p:ph type="body" sz="quarter" idx="58" hasCustomPrompt="1"/>
          </p:nvPr>
        </p:nvSpPr>
        <p:spPr>
          <a:xfrm>
            <a:off x="8639707" y="3095461"/>
            <a:ext cx="1827610" cy="514822"/>
          </a:xfrm>
        </p:spPr>
        <p:txBody>
          <a:bodyPr wrap="none" bIns="45720" anchor="b" anchorCtr="0"/>
          <a:lstStyle>
            <a:lvl1pPr algn="ctr">
              <a:defRPr sz="1800" b="0" i="0">
                <a:solidFill>
                  <a:schemeClr val="bg1"/>
                </a:solidFill>
                <a:latin typeface="Century Gothic" panose="020B0502020202020204" pitchFamily="34" charset="0"/>
              </a:defRPr>
            </a:lvl1pPr>
          </a:lstStyle>
          <a:p>
            <a:pPr lvl="0"/>
            <a:r>
              <a:rPr lang="en-US"/>
              <a:t>Lorem ipsum</a:t>
            </a:r>
          </a:p>
        </p:txBody>
      </p:sp>
      <p:sp>
        <p:nvSpPr>
          <p:cNvPr id="40" name="Text Placeholder 33">
            <a:extLst>
              <a:ext uri="{FF2B5EF4-FFF2-40B4-BE49-F238E27FC236}">
                <a16:creationId xmlns:a16="http://schemas.microsoft.com/office/drawing/2014/main" id="{58448EF3-1298-1C95-B0BE-08E496F0B74C}"/>
              </a:ext>
            </a:extLst>
          </p:cNvPr>
          <p:cNvSpPr>
            <a:spLocks noGrp="1"/>
          </p:cNvSpPr>
          <p:nvPr>
            <p:ph type="body" sz="quarter" idx="42" hasCustomPrompt="1"/>
          </p:nvPr>
        </p:nvSpPr>
        <p:spPr>
          <a:xfrm>
            <a:off x="8558576" y="3824284"/>
            <a:ext cx="1989871" cy="803131"/>
          </a:xfrm>
        </p:spPr>
        <p:txBody>
          <a:bodyPr/>
          <a:lstStyle>
            <a:lvl1pPr algn="ctr">
              <a:lnSpc>
                <a:spcPct val="100000"/>
              </a:lnSpc>
              <a:spcBef>
                <a:spcPts val="600"/>
              </a:spcBef>
              <a:defRPr sz="1200">
                <a:solidFill>
                  <a:schemeClr val="bg1"/>
                </a:solidFill>
              </a:defRPr>
            </a:lvl1pPr>
          </a:lstStyle>
          <a:p>
            <a:pPr lvl="0"/>
            <a:r>
              <a:rPr lang="en-US"/>
              <a:t>Click to add text</a:t>
            </a:r>
          </a:p>
        </p:txBody>
      </p:sp>
      <p:grpSp>
        <p:nvGrpSpPr>
          <p:cNvPr id="3" name="Group 2">
            <a:extLst>
              <a:ext uri="{FF2B5EF4-FFF2-40B4-BE49-F238E27FC236}">
                <a16:creationId xmlns:a16="http://schemas.microsoft.com/office/drawing/2014/main" id="{932FAF7C-2416-08DF-CCAB-2F29207EE50D}"/>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5" name="Straight Connector 4">
              <a:extLst>
                <a:ext uri="{FF2B5EF4-FFF2-40B4-BE49-F238E27FC236}">
                  <a16:creationId xmlns:a16="http://schemas.microsoft.com/office/drawing/2014/main" id="{7DB06916-D8F5-8818-4C12-9FE86E632E98}"/>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E0B818F-D76C-108E-FF26-FF9AEE832D95}"/>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5CECAEC-41C2-6510-2878-01B82D4CD9E8}"/>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81203E9-046F-798B-B014-E7B294F2930D}"/>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16E9050-4D76-E215-8989-426D937368EF}"/>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9" name="Graphic 8">
            <a:extLst>
              <a:ext uri="{FF2B5EF4-FFF2-40B4-BE49-F238E27FC236}">
                <a16:creationId xmlns:a16="http://schemas.microsoft.com/office/drawing/2014/main" id="{125C996A-D5F0-7950-23A6-1EDC317CC89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2375" y="6161241"/>
            <a:ext cx="1140079" cy="602868"/>
          </a:xfrm>
          <a:prstGeom prst="rect">
            <a:avLst/>
          </a:prstGeom>
        </p:spPr>
      </p:pic>
      <p:sp>
        <p:nvSpPr>
          <p:cNvPr id="16" name="Footer Placeholder 15">
            <a:extLst>
              <a:ext uri="{FF2B5EF4-FFF2-40B4-BE49-F238E27FC236}">
                <a16:creationId xmlns:a16="http://schemas.microsoft.com/office/drawing/2014/main" id="{FC466D52-2651-0C26-4592-75F52E1F1568}"/>
              </a:ext>
            </a:extLst>
          </p:cNvPr>
          <p:cNvSpPr>
            <a:spLocks noGrp="1"/>
          </p:cNvSpPr>
          <p:nvPr>
            <p:ph type="ftr" sz="quarter" idx="60"/>
          </p:nvPr>
        </p:nvSpPr>
        <p:spPr/>
        <p:txBody>
          <a:bodyPr/>
          <a:lstStyle/>
          <a:p>
            <a:r>
              <a:rPr lang="en-US"/>
              <a:t>© Teladoc Health, Inc. All rights reserved.</a:t>
            </a:r>
          </a:p>
        </p:txBody>
      </p:sp>
      <p:sp>
        <p:nvSpPr>
          <p:cNvPr id="19" name="Slide Number Placeholder 18">
            <a:extLst>
              <a:ext uri="{FF2B5EF4-FFF2-40B4-BE49-F238E27FC236}">
                <a16:creationId xmlns:a16="http://schemas.microsoft.com/office/drawing/2014/main" id="{760D05B7-7403-175E-5D14-DC6C6415E85C}"/>
              </a:ext>
            </a:extLst>
          </p:cNvPr>
          <p:cNvSpPr>
            <a:spLocks noGrp="1"/>
          </p:cNvSpPr>
          <p:nvPr>
            <p:ph type="sldNum" sz="quarter" idx="61"/>
          </p:nvPr>
        </p:nvSpPr>
        <p:spPr/>
        <p:txBody>
          <a:bodyPr/>
          <a:lstStyle/>
          <a:p>
            <a:fld id="{A82C3BC0-3EBF-3C4C-A3D8-795624EBC6AA}" type="slidenum">
              <a:rPr lang="en-US" smtClean="0"/>
              <a:pPr/>
              <a:t>‹#›</a:t>
            </a:fld>
            <a:endParaRPr lang="en-US"/>
          </a:p>
        </p:txBody>
      </p:sp>
    </p:spTree>
    <p:extLst>
      <p:ext uri="{BB962C8B-B14F-4D97-AF65-F5344CB8AC3E}">
        <p14:creationId xmlns:p14="http://schemas.microsoft.com/office/powerpoint/2010/main" val="3407569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ata 1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3F2266-9B3E-1145-96F7-5466A678D664}"/>
              </a:ext>
            </a:extLst>
          </p:cNvPr>
          <p:cNvSpPr>
            <a:spLocks noGrp="1"/>
          </p:cNvSpPr>
          <p:nvPr userDrawn="1">
            <p:ph type="title" hasCustomPrompt="1"/>
          </p:nvPr>
        </p:nvSpPr>
        <p:spPr>
          <a:xfrm>
            <a:off x="496888" y="489252"/>
            <a:ext cx="9768341" cy="328304"/>
          </a:xfrm>
        </p:spPr>
        <p:txBody>
          <a:bodyPr/>
          <a:lstStyle/>
          <a:p>
            <a:r>
              <a:rPr lang="en-US"/>
              <a:t>Click to edit text</a:t>
            </a:r>
          </a:p>
        </p:txBody>
      </p:sp>
      <p:sp>
        <p:nvSpPr>
          <p:cNvPr id="4" name="Text Placeholder 7">
            <a:extLst>
              <a:ext uri="{FF2B5EF4-FFF2-40B4-BE49-F238E27FC236}">
                <a16:creationId xmlns:a16="http://schemas.microsoft.com/office/drawing/2014/main" id="{88BB058D-3A68-0F23-EB49-0368A3CA07AD}"/>
              </a:ext>
            </a:extLst>
          </p:cNvPr>
          <p:cNvSpPr>
            <a:spLocks noGrp="1"/>
          </p:cNvSpPr>
          <p:nvPr userDrawn="1">
            <p:ph type="body" sz="quarter" idx="13" hasCustomPrompt="1"/>
          </p:nvPr>
        </p:nvSpPr>
        <p:spPr>
          <a:xfrm>
            <a:off x="496888" y="874621"/>
            <a:ext cx="9768341" cy="327025"/>
          </a:xfrm>
        </p:spPr>
        <p:txBody>
          <a:bodyPr/>
          <a:lstStyle>
            <a:lvl1pPr>
              <a:defRPr sz="1400" b="0" cap="all" baseline="0">
                <a:solidFill>
                  <a:schemeClr val="accent1"/>
                </a:solidFill>
              </a:defRPr>
            </a:lvl1pPr>
          </a:lstStyle>
          <a:p>
            <a:pPr lvl="0"/>
            <a:r>
              <a:rPr lang="en-US"/>
              <a:t>Click to edit text styles</a:t>
            </a:r>
          </a:p>
        </p:txBody>
      </p:sp>
      <p:sp>
        <p:nvSpPr>
          <p:cNvPr id="37" name="Text Placeholder 36">
            <a:extLst>
              <a:ext uri="{FF2B5EF4-FFF2-40B4-BE49-F238E27FC236}">
                <a16:creationId xmlns:a16="http://schemas.microsoft.com/office/drawing/2014/main" id="{DEA3EB49-5B50-E6E0-432C-2BAFB1D4D034}"/>
              </a:ext>
            </a:extLst>
          </p:cNvPr>
          <p:cNvSpPr>
            <a:spLocks noGrp="1"/>
          </p:cNvSpPr>
          <p:nvPr>
            <p:ph type="body" sz="quarter" idx="66"/>
          </p:nvPr>
        </p:nvSpPr>
        <p:spPr>
          <a:xfrm>
            <a:off x="3193672" y="1031684"/>
            <a:ext cx="5771652" cy="5771652"/>
          </a:xfrm>
          <a:custGeom>
            <a:avLst/>
            <a:gdLst>
              <a:gd name="connsiteX0" fmla="*/ 2885826 w 5771652"/>
              <a:gd name="connsiteY0" fmla="*/ 320269 h 5771652"/>
              <a:gd name="connsiteX1" fmla="*/ 320269 w 5771652"/>
              <a:gd name="connsiteY1" fmla="*/ 2885826 h 5771652"/>
              <a:gd name="connsiteX2" fmla="*/ 2885826 w 5771652"/>
              <a:gd name="connsiteY2" fmla="*/ 5451383 h 5771652"/>
              <a:gd name="connsiteX3" fmla="*/ 5451383 w 5771652"/>
              <a:gd name="connsiteY3" fmla="*/ 2885826 h 5771652"/>
              <a:gd name="connsiteX4" fmla="*/ 2885826 w 5771652"/>
              <a:gd name="connsiteY4" fmla="*/ 320269 h 5771652"/>
              <a:gd name="connsiteX5" fmla="*/ 2885826 w 5771652"/>
              <a:gd name="connsiteY5" fmla="*/ 0 h 5771652"/>
              <a:gd name="connsiteX6" fmla="*/ 5771652 w 5771652"/>
              <a:gd name="connsiteY6" fmla="*/ 2885826 h 5771652"/>
              <a:gd name="connsiteX7" fmla="*/ 2885826 w 5771652"/>
              <a:gd name="connsiteY7" fmla="*/ 5771652 h 5771652"/>
              <a:gd name="connsiteX8" fmla="*/ 0 w 5771652"/>
              <a:gd name="connsiteY8" fmla="*/ 2885826 h 5771652"/>
              <a:gd name="connsiteX9" fmla="*/ 2885826 w 5771652"/>
              <a:gd name="connsiteY9" fmla="*/ 0 h 577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71652" h="5771652">
                <a:moveTo>
                  <a:pt x="2885826" y="320269"/>
                </a:moveTo>
                <a:cubicBezTo>
                  <a:pt x="1468908" y="320269"/>
                  <a:pt x="320269" y="1468908"/>
                  <a:pt x="320269" y="2885826"/>
                </a:cubicBezTo>
                <a:cubicBezTo>
                  <a:pt x="320269" y="4302744"/>
                  <a:pt x="1468908" y="5451383"/>
                  <a:pt x="2885826" y="5451383"/>
                </a:cubicBezTo>
                <a:cubicBezTo>
                  <a:pt x="4302744" y="5451383"/>
                  <a:pt x="5451383" y="4302744"/>
                  <a:pt x="5451383" y="2885826"/>
                </a:cubicBezTo>
                <a:cubicBezTo>
                  <a:pt x="5451383" y="1468908"/>
                  <a:pt x="4302744" y="320269"/>
                  <a:pt x="2885826" y="320269"/>
                </a:cubicBezTo>
                <a:close/>
                <a:moveTo>
                  <a:pt x="2885826" y="0"/>
                </a:moveTo>
                <a:cubicBezTo>
                  <a:pt x="4479624" y="0"/>
                  <a:pt x="5771652" y="1292028"/>
                  <a:pt x="5771652" y="2885826"/>
                </a:cubicBezTo>
                <a:cubicBezTo>
                  <a:pt x="5771652" y="4479624"/>
                  <a:pt x="4479624" y="5771652"/>
                  <a:pt x="2885826" y="5771652"/>
                </a:cubicBezTo>
                <a:cubicBezTo>
                  <a:pt x="1292028" y="5771652"/>
                  <a:pt x="0" y="4479624"/>
                  <a:pt x="0" y="2885826"/>
                </a:cubicBezTo>
                <a:cubicBezTo>
                  <a:pt x="0" y="1292028"/>
                  <a:pt x="1292028" y="0"/>
                  <a:pt x="2885826" y="0"/>
                </a:cubicBezTo>
                <a:close/>
              </a:path>
            </a:pathLst>
          </a:custGeom>
          <a:solidFill>
            <a:schemeClr val="bg2"/>
          </a:solidFill>
        </p:spPr>
        <p:txBody>
          <a:bodyPr wrap="square">
            <a:noAutofit/>
          </a:bodyPr>
          <a:lstStyle>
            <a:lvl1pPr>
              <a:defRPr sz="100">
                <a:solidFill>
                  <a:schemeClr val="accent4">
                    <a:alpha val="0"/>
                  </a:schemeClr>
                </a:solidFill>
              </a:defRPr>
            </a:lvl1pPr>
            <a:lvl2pPr>
              <a:defRPr sz="100"/>
            </a:lvl2pPr>
            <a:lvl3pPr>
              <a:defRPr sz="100"/>
            </a:lvl3pPr>
            <a:lvl4pPr>
              <a:defRPr sz="100"/>
            </a:lvl4pPr>
            <a:lvl5pPr>
              <a:defRPr sz="100"/>
            </a:lvl5pPr>
          </a:lstStyle>
          <a:p>
            <a:pPr lvl="0"/>
            <a:endParaRPr lang="en-US"/>
          </a:p>
        </p:txBody>
      </p:sp>
      <p:sp>
        <p:nvSpPr>
          <p:cNvPr id="43" name="Content Placeholder 2">
            <a:extLst>
              <a:ext uri="{FF2B5EF4-FFF2-40B4-BE49-F238E27FC236}">
                <a16:creationId xmlns:a16="http://schemas.microsoft.com/office/drawing/2014/main" id="{F6BA535A-6528-0942-09F6-29B655412603}"/>
              </a:ext>
            </a:extLst>
          </p:cNvPr>
          <p:cNvSpPr>
            <a:spLocks noGrp="1"/>
          </p:cNvSpPr>
          <p:nvPr>
            <p:ph idx="1" hasCustomPrompt="1"/>
          </p:nvPr>
        </p:nvSpPr>
        <p:spPr>
          <a:xfrm>
            <a:off x="496888" y="1773936"/>
            <a:ext cx="2010539" cy="4195430"/>
          </a:xfrm>
        </p:spPr>
        <p:txBody>
          <a:bodyPr/>
          <a:lstStyle>
            <a:lvl1pPr marL="0" indent="0">
              <a:spcBef>
                <a:spcPts val="600"/>
              </a:spcBef>
              <a:buFont typeface="+mj-lt"/>
              <a:buNone/>
              <a:defRPr sz="1600" b="0">
                <a:solidFill>
                  <a:schemeClr val="tx1"/>
                </a:solidFill>
              </a:defRPr>
            </a:lvl1pPr>
            <a:lvl2pPr marL="177800" indent="-171450">
              <a:spcBef>
                <a:spcPts val="600"/>
              </a:spcBef>
              <a:buFont typeface="Arial" panose="020B0604020202020204" pitchFamily="34" charset="0"/>
              <a:buChar char="•"/>
              <a:tabLst>
                <a:tab pos="3822700" algn="l"/>
              </a:tabLst>
              <a:defRPr sz="1600">
                <a:solidFill>
                  <a:schemeClr val="tx1"/>
                </a:solidFill>
              </a:defRPr>
            </a:lvl2pPr>
            <a:lvl3pPr marL="461963" indent="-158750">
              <a:spcBef>
                <a:spcPts val="300"/>
              </a:spcBef>
              <a:buFont typeface="System Font Regular"/>
              <a:buChar char="–"/>
              <a:tabLst/>
              <a:defRPr sz="1200">
                <a:solidFill>
                  <a:schemeClr val="tx1"/>
                </a:solidFill>
              </a:defRPr>
            </a:lvl3pPr>
          </a:lstStyle>
          <a:p>
            <a:pPr lvl="0"/>
            <a:r>
              <a:rPr lang="en-US"/>
              <a:t>Click to edit text  </a:t>
            </a:r>
          </a:p>
          <a:p>
            <a:pPr lvl="1"/>
            <a:r>
              <a:rPr lang="en-US"/>
              <a:t>Second level</a:t>
            </a:r>
          </a:p>
          <a:p>
            <a:pPr lvl="2"/>
            <a:r>
              <a:rPr lang="en-US"/>
              <a:t>Third level</a:t>
            </a:r>
          </a:p>
        </p:txBody>
      </p:sp>
      <p:sp>
        <p:nvSpPr>
          <p:cNvPr id="42" name="Picture Placeholder 41">
            <a:extLst>
              <a:ext uri="{FF2B5EF4-FFF2-40B4-BE49-F238E27FC236}">
                <a16:creationId xmlns:a16="http://schemas.microsoft.com/office/drawing/2014/main" id="{5288ED37-6422-41CD-B7F5-AC31F2EB1689}"/>
              </a:ext>
              <a:ext uri="{C183D7F6-B498-43B3-948B-1728B52AA6E4}">
                <adec:decorative xmlns:adec="http://schemas.microsoft.com/office/drawing/2017/decorative" val="1"/>
              </a:ext>
            </a:extLst>
          </p:cNvPr>
          <p:cNvSpPr>
            <a:spLocks noGrp="1"/>
          </p:cNvSpPr>
          <p:nvPr>
            <p:ph type="pic" sz="quarter" idx="67"/>
          </p:nvPr>
        </p:nvSpPr>
        <p:spPr>
          <a:xfrm>
            <a:off x="4229115" y="2249486"/>
            <a:ext cx="3714905" cy="4608576"/>
          </a:xfrm>
        </p:spPr>
        <p:txBody>
          <a:bodyPr bIns="822960" anchor="ctr" anchorCtr="0"/>
          <a:lstStyle>
            <a:lvl1pPr algn="ctr">
              <a:defRPr sz="1400">
                <a:solidFill>
                  <a:schemeClr val="tx1"/>
                </a:solidFill>
              </a:defRPr>
            </a:lvl1pPr>
          </a:lstStyle>
          <a:p>
            <a:endParaRPr lang="en-US"/>
          </a:p>
        </p:txBody>
      </p:sp>
      <p:grpSp>
        <p:nvGrpSpPr>
          <p:cNvPr id="3" name="Group 2">
            <a:extLst>
              <a:ext uri="{FF2B5EF4-FFF2-40B4-BE49-F238E27FC236}">
                <a16:creationId xmlns:a16="http://schemas.microsoft.com/office/drawing/2014/main" id="{932FAF7C-2416-08DF-CCAB-2F29207EE50D}"/>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5" name="Straight Connector 4">
              <a:extLst>
                <a:ext uri="{FF2B5EF4-FFF2-40B4-BE49-F238E27FC236}">
                  <a16:creationId xmlns:a16="http://schemas.microsoft.com/office/drawing/2014/main" id="{7DB06916-D8F5-8818-4C12-9FE86E632E98}"/>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E0B818F-D76C-108E-FF26-FF9AEE832D95}"/>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5CECAEC-41C2-6510-2878-01B82D4CD9E8}"/>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81203E9-046F-798B-B014-E7B294F2930D}"/>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16E9050-4D76-E215-8989-426D937368EF}"/>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9" name="Graphic 8">
            <a:extLst>
              <a:ext uri="{FF2B5EF4-FFF2-40B4-BE49-F238E27FC236}">
                <a16:creationId xmlns:a16="http://schemas.microsoft.com/office/drawing/2014/main" id="{125C996A-D5F0-7950-23A6-1EDC317CC89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2375" y="6161241"/>
            <a:ext cx="1140079" cy="602868"/>
          </a:xfrm>
          <a:prstGeom prst="rect">
            <a:avLst/>
          </a:prstGeom>
        </p:spPr>
      </p:pic>
      <p:sp>
        <p:nvSpPr>
          <p:cNvPr id="16" name="Footer Placeholder 15">
            <a:extLst>
              <a:ext uri="{FF2B5EF4-FFF2-40B4-BE49-F238E27FC236}">
                <a16:creationId xmlns:a16="http://schemas.microsoft.com/office/drawing/2014/main" id="{FC466D52-2651-0C26-4592-75F52E1F1568}"/>
              </a:ext>
            </a:extLst>
          </p:cNvPr>
          <p:cNvSpPr>
            <a:spLocks noGrp="1"/>
          </p:cNvSpPr>
          <p:nvPr>
            <p:ph type="ftr" sz="quarter" idx="60"/>
          </p:nvPr>
        </p:nvSpPr>
        <p:spPr/>
        <p:txBody>
          <a:bodyPr/>
          <a:lstStyle/>
          <a:p>
            <a:r>
              <a:rPr lang="en-US"/>
              <a:t>© Teladoc Health, Inc. All rights reserved.</a:t>
            </a:r>
          </a:p>
        </p:txBody>
      </p:sp>
      <p:sp>
        <p:nvSpPr>
          <p:cNvPr id="19" name="Slide Number Placeholder 18">
            <a:extLst>
              <a:ext uri="{FF2B5EF4-FFF2-40B4-BE49-F238E27FC236}">
                <a16:creationId xmlns:a16="http://schemas.microsoft.com/office/drawing/2014/main" id="{760D05B7-7403-175E-5D14-DC6C6415E85C}"/>
              </a:ext>
            </a:extLst>
          </p:cNvPr>
          <p:cNvSpPr>
            <a:spLocks noGrp="1"/>
          </p:cNvSpPr>
          <p:nvPr>
            <p:ph type="sldNum" sz="quarter" idx="61"/>
          </p:nvPr>
        </p:nvSpPr>
        <p:spPr/>
        <p:txBody>
          <a:bodyPr/>
          <a:lstStyle/>
          <a:p>
            <a:fld id="{A82C3BC0-3EBF-3C4C-A3D8-795624EBC6AA}" type="slidenum">
              <a:rPr lang="en-US" smtClean="0"/>
              <a:pPr/>
              <a:t>‹#›</a:t>
            </a:fld>
            <a:endParaRPr lang="en-US"/>
          </a:p>
        </p:txBody>
      </p:sp>
      <p:sp>
        <p:nvSpPr>
          <p:cNvPr id="25" name="Text Placeholder 58">
            <a:extLst>
              <a:ext uri="{FF2B5EF4-FFF2-40B4-BE49-F238E27FC236}">
                <a16:creationId xmlns:a16="http://schemas.microsoft.com/office/drawing/2014/main" id="{FB24409E-D394-796C-1987-CC4B83223D98}"/>
              </a:ext>
              <a:ext uri="{C183D7F6-B498-43B3-948B-1728B52AA6E4}">
                <adec:decorative xmlns:adec="http://schemas.microsoft.com/office/drawing/2017/decorative" val="1"/>
              </a:ext>
            </a:extLst>
          </p:cNvPr>
          <p:cNvSpPr>
            <a:spLocks noGrp="1"/>
          </p:cNvSpPr>
          <p:nvPr>
            <p:ph type="body" sz="quarter" idx="49"/>
          </p:nvPr>
        </p:nvSpPr>
        <p:spPr>
          <a:xfrm>
            <a:off x="6085436" y="1265750"/>
            <a:ext cx="9144" cy="2651760"/>
          </a:xfrm>
          <a:custGeom>
            <a:avLst/>
            <a:gdLst>
              <a:gd name="connsiteX0" fmla="*/ 0 w 9144"/>
              <a:gd name="connsiteY0" fmla="*/ 0 h 731520"/>
              <a:gd name="connsiteX1" fmla="*/ 9144 w 9144"/>
              <a:gd name="connsiteY1" fmla="*/ 0 h 731520"/>
              <a:gd name="connsiteX2" fmla="*/ 9144 w 9144"/>
              <a:gd name="connsiteY2" fmla="*/ 731520 h 731520"/>
              <a:gd name="connsiteX3" fmla="*/ 0 w 9144"/>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144" h="731520">
                <a:moveTo>
                  <a:pt x="0" y="0"/>
                </a:moveTo>
                <a:lnTo>
                  <a:pt x="9144" y="0"/>
                </a:lnTo>
                <a:lnTo>
                  <a:pt x="9144" y="731520"/>
                </a:lnTo>
                <a:lnTo>
                  <a:pt x="0" y="731520"/>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endParaRPr lang="en-US"/>
          </a:p>
        </p:txBody>
      </p:sp>
      <p:sp>
        <p:nvSpPr>
          <p:cNvPr id="26" name="Text Placeholder 58">
            <a:extLst>
              <a:ext uri="{FF2B5EF4-FFF2-40B4-BE49-F238E27FC236}">
                <a16:creationId xmlns:a16="http://schemas.microsoft.com/office/drawing/2014/main" id="{D3A2B2BD-4680-C954-F4E8-8A018E1B00A5}"/>
              </a:ext>
              <a:ext uri="{C183D7F6-B498-43B3-948B-1728B52AA6E4}">
                <adec:decorative xmlns:adec="http://schemas.microsoft.com/office/drawing/2017/decorative" val="1"/>
              </a:ext>
            </a:extLst>
          </p:cNvPr>
          <p:cNvSpPr>
            <a:spLocks noGrp="1"/>
          </p:cNvSpPr>
          <p:nvPr>
            <p:ph type="body" sz="quarter" idx="62"/>
          </p:nvPr>
        </p:nvSpPr>
        <p:spPr>
          <a:xfrm rot="3084555">
            <a:off x="7136470" y="1761034"/>
            <a:ext cx="9144" cy="2651760"/>
          </a:xfrm>
          <a:custGeom>
            <a:avLst/>
            <a:gdLst>
              <a:gd name="connsiteX0" fmla="*/ 0 w 9144"/>
              <a:gd name="connsiteY0" fmla="*/ 0 h 731520"/>
              <a:gd name="connsiteX1" fmla="*/ 9144 w 9144"/>
              <a:gd name="connsiteY1" fmla="*/ 0 h 731520"/>
              <a:gd name="connsiteX2" fmla="*/ 9144 w 9144"/>
              <a:gd name="connsiteY2" fmla="*/ 731520 h 731520"/>
              <a:gd name="connsiteX3" fmla="*/ 0 w 9144"/>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144" h="731520">
                <a:moveTo>
                  <a:pt x="0" y="0"/>
                </a:moveTo>
                <a:lnTo>
                  <a:pt x="9144" y="0"/>
                </a:lnTo>
                <a:lnTo>
                  <a:pt x="9144" y="731520"/>
                </a:lnTo>
                <a:lnTo>
                  <a:pt x="0" y="731520"/>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endParaRPr lang="en-US"/>
          </a:p>
        </p:txBody>
      </p:sp>
      <p:sp>
        <p:nvSpPr>
          <p:cNvPr id="28" name="Text Placeholder 58">
            <a:extLst>
              <a:ext uri="{FF2B5EF4-FFF2-40B4-BE49-F238E27FC236}">
                <a16:creationId xmlns:a16="http://schemas.microsoft.com/office/drawing/2014/main" id="{09532F18-3080-BB3A-E90E-C0CD0A1A2F49}"/>
              </a:ext>
              <a:ext uri="{C183D7F6-B498-43B3-948B-1728B52AA6E4}">
                <adec:decorative xmlns:adec="http://schemas.microsoft.com/office/drawing/2017/decorative" val="1"/>
              </a:ext>
            </a:extLst>
          </p:cNvPr>
          <p:cNvSpPr>
            <a:spLocks noGrp="1"/>
          </p:cNvSpPr>
          <p:nvPr>
            <p:ph type="body" sz="quarter" idx="63"/>
          </p:nvPr>
        </p:nvSpPr>
        <p:spPr>
          <a:xfrm rot="18515445" flipH="1">
            <a:off x="5041452" y="1761033"/>
            <a:ext cx="9144" cy="2651760"/>
          </a:xfrm>
          <a:custGeom>
            <a:avLst/>
            <a:gdLst>
              <a:gd name="connsiteX0" fmla="*/ 0 w 9144"/>
              <a:gd name="connsiteY0" fmla="*/ 0 h 731520"/>
              <a:gd name="connsiteX1" fmla="*/ 9144 w 9144"/>
              <a:gd name="connsiteY1" fmla="*/ 0 h 731520"/>
              <a:gd name="connsiteX2" fmla="*/ 9144 w 9144"/>
              <a:gd name="connsiteY2" fmla="*/ 731520 h 731520"/>
              <a:gd name="connsiteX3" fmla="*/ 0 w 9144"/>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144" h="731520">
                <a:moveTo>
                  <a:pt x="0" y="0"/>
                </a:moveTo>
                <a:lnTo>
                  <a:pt x="9144" y="0"/>
                </a:lnTo>
                <a:lnTo>
                  <a:pt x="9144" y="731520"/>
                </a:lnTo>
                <a:lnTo>
                  <a:pt x="0" y="731520"/>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endParaRPr lang="en-US"/>
          </a:p>
        </p:txBody>
      </p:sp>
      <p:sp>
        <p:nvSpPr>
          <p:cNvPr id="30" name="Text Placeholder 58">
            <a:extLst>
              <a:ext uri="{FF2B5EF4-FFF2-40B4-BE49-F238E27FC236}">
                <a16:creationId xmlns:a16="http://schemas.microsoft.com/office/drawing/2014/main" id="{0A36400B-B321-A665-43A5-37D8A470ADE6}"/>
              </a:ext>
              <a:ext uri="{C183D7F6-B498-43B3-948B-1728B52AA6E4}">
                <adec:decorative xmlns:adec="http://schemas.microsoft.com/office/drawing/2017/decorative" val="1"/>
              </a:ext>
            </a:extLst>
          </p:cNvPr>
          <p:cNvSpPr>
            <a:spLocks noGrp="1"/>
          </p:cNvSpPr>
          <p:nvPr>
            <p:ph type="body" sz="quarter" idx="64"/>
          </p:nvPr>
        </p:nvSpPr>
        <p:spPr>
          <a:xfrm rot="6170239">
            <a:off x="7382934" y="2884582"/>
            <a:ext cx="9144" cy="2651760"/>
          </a:xfrm>
          <a:custGeom>
            <a:avLst/>
            <a:gdLst>
              <a:gd name="connsiteX0" fmla="*/ 0 w 9144"/>
              <a:gd name="connsiteY0" fmla="*/ 0 h 731520"/>
              <a:gd name="connsiteX1" fmla="*/ 9144 w 9144"/>
              <a:gd name="connsiteY1" fmla="*/ 0 h 731520"/>
              <a:gd name="connsiteX2" fmla="*/ 9144 w 9144"/>
              <a:gd name="connsiteY2" fmla="*/ 731520 h 731520"/>
              <a:gd name="connsiteX3" fmla="*/ 0 w 9144"/>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144" h="731520">
                <a:moveTo>
                  <a:pt x="0" y="0"/>
                </a:moveTo>
                <a:lnTo>
                  <a:pt x="9144" y="0"/>
                </a:lnTo>
                <a:lnTo>
                  <a:pt x="9144" y="731520"/>
                </a:lnTo>
                <a:lnTo>
                  <a:pt x="0" y="731520"/>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endParaRPr lang="en-US"/>
          </a:p>
        </p:txBody>
      </p:sp>
      <p:sp>
        <p:nvSpPr>
          <p:cNvPr id="31" name="Text Placeholder 58">
            <a:extLst>
              <a:ext uri="{FF2B5EF4-FFF2-40B4-BE49-F238E27FC236}">
                <a16:creationId xmlns:a16="http://schemas.microsoft.com/office/drawing/2014/main" id="{B747406B-E865-8E98-15FE-695418F36741}"/>
              </a:ext>
              <a:ext uri="{C183D7F6-B498-43B3-948B-1728B52AA6E4}">
                <adec:decorative xmlns:adec="http://schemas.microsoft.com/office/drawing/2017/decorative" val="1"/>
              </a:ext>
            </a:extLst>
          </p:cNvPr>
          <p:cNvSpPr>
            <a:spLocks noGrp="1"/>
          </p:cNvSpPr>
          <p:nvPr>
            <p:ph type="body" sz="quarter" idx="65"/>
          </p:nvPr>
        </p:nvSpPr>
        <p:spPr>
          <a:xfrm rot="15429761" flipH="1">
            <a:off x="4795423" y="2884582"/>
            <a:ext cx="9144" cy="2651760"/>
          </a:xfrm>
          <a:custGeom>
            <a:avLst/>
            <a:gdLst>
              <a:gd name="connsiteX0" fmla="*/ 0 w 9144"/>
              <a:gd name="connsiteY0" fmla="*/ 0 h 731520"/>
              <a:gd name="connsiteX1" fmla="*/ 9144 w 9144"/>
              <a:gd name="connsiteY1" fmla="*/ 0 h 731520"/>
              <a:gd name="connsiteX2" fmla="*/ 9144 w 9144"/>
              <a:gd name="connsiteY2" fmla="*/ 731520 h 731520"/>
              <a:gd name="connsiteX3" fmla="*/ 0 w 9144"/>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144" h="731520">
                <a:moveTo>
                  <a:pt x="0" y="0"/>
                </a:moveTo>
                <a:lnTo>
                  <a:pt x="9144" y="0"/>
                </a:lnTo>
                <a:lnTo>
                  <a:pt x="9144" y="731520"/>
                </a:lnTo>
                <a:lnTo>
                  <a:pt x="0" y="731520"/>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endParaRPr lang="en-US"/>
          </a:p>
        </p:txBody>
      </p:sp>
      <p:sp>
        <p:nvSpPr>
          <p:cNvPr id="44" name="Text Placeholder 19">
            <a:extLst>
              <a:ext uri="{FF2B5EF4-FFF2-40B4-BE49-F238E27FC236}">
                <a16:creationId xmlns:a16="http://schemas.microsoft.com/office/drawing/2014/main" id="{79578180-06EE-1AB1-FBC2-9BD2DAB75F96}"/>
              </a:ext>
              <a:ext uri="{C183D7F6-B498-43B3-948B-1728B52AA6E4}">
                <adec:decorative xmlns:adec="http://schemas.microsoft.com/office/drawing/2017/decorative" val="1"/>
              </a:ext>
            </a:extLst>
          </p:cNvPr>
          <p:cNvSpPr>
            <a:spLocks noGrp="1"/>
          </p:cNvSpPr>
          <p:nvPr>
            <p:ph type="body" sz="quarter" idx="68"/>
          </p:nvPr>
        </p:nvSpPr>
        <p:spPr>
          <a:xfrm>
            <a:off x="5333493" y="490590"/>
            <a:ext cx="1517720" cy="1517720"/>
          </a:xfrm>
          <a:custGeom>
            <a:avLst/>
            <a:gdLst>
              <a:gd name="connsiteX0" fmla="*/ 1678132 w 3356264"/>
              <a:gd name="connsiteY0" fmla="*/ 0 h 3356264"/>
              <a:gd name="connsiteX1" fmla="*/ 3356264 w 3356264"/>
              <a:gd name="connsiteY1" fmla="*/ 1678132 h 3356264"/>
              <a:gd name="connsiteX2" fmla="*/ 1678132 w 3356264"/>
              <a:gd name="connsiteY2" fmla="*/ 3356264 h 3356264"/>
              <a:gd name="connsiteX3" fmla="*/ 0 w 3356264"/>
              <a:gd name="connsiteY3" fmla="*/ 1678132 h 3356264"/>
              <a:gd name="connsiteX4" fmla="*/ 1678132 w 3356264"/>
              <a:gd name="connsiteY4" fmla="*/ 0 h 3356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6264" h="3356264">
                <a:moveTo>
                  <a:pt x="1678132" y="0"/>
                </a:moveTo>
                <a:cubicBezTo>
                  <a:pt x="2604939" y="0"/>
                  <a:pt x="3356264" y="751325"/>
                  <a:pt x="3356264" y="1678132"/>
                </a:cubicBezTo>
                <a:cubicBezTo>
                  <a:pt x="3356264" y="2604939"/>
                  <a:pt x="2604939" y="3356264"/>
                  <a:pt x="1678132" y="3356264"/>
                </a:cubicBezTo>
                <a:cubicBezTo>
                  <a:pt x="751325" y="3356264"/>
                  <a:pt x="0" y="2604939"/>
                  <a:pt x="0" y="1678132"/>
                </a:cubicBezTo>
                <a:cubicBezTo>
                  <a:pt x="0" y="751325"/>
                  <a:pt x="751325" y="0"/>
                  <a:pt x="1678132" y="0"/>
                </a:cubicBezTo>
                <a:close/>
              </a:path>
            </a:pathLst>
          </a:custGeom>
          <a:solidFill>
            <a:schemeClr val="accent1"/>
          </a:solidFill>
        </p:spPr>
        <p:txBody>
          <a:bodyPr wrap="square" anchor="ctr" anchorCtr="0">
            <a:noAutofit/>
          </a:bodyPr>
          <a:lstStyle>
            <a:lvl1pPr algn="ctr">
              <a:defRPr sz="1400">
                <a:solidFill>
                  <a:schemeClr val="bg1"/>
                </a:solidFill>
              </a:defRPr>
            </a:lvl1pPr>
          </a:lstStyle>
          <a:p>
            <a:pPr lvl="0"/>
            <a:endParaRPr lang="en-US"/>
          </a:p>
        </p:txBody>
      </p:sp>
      <p:sp>
        <p:nvSpPr>
          <p:cNvPr id="45" name="Text Placeholder 19">
            <a:extLst>
              <a:ext uri="{FF2B5EF4-FFF2-40B4-BE49-F238E27FC236}">
                <a16:creationId xmlns:a16="http://schemas.microsoft.com/office/drawing/2014/main" id="{3711D156-EDB8-EBB6-3F61-F9EEE9A02325}"/>
              </a:ext>
              <a:ext uri="{C183D7F6-B498-43B3-948B-1728B52AA6E4}">
                <adec:decorative xmlns:adec="http://schemas.microsoft.com/office/drawing/2017/decorative" val="1"/>
              </a:ext>
            </a:extLst>
          </p:cNvPr>
          <p:cNvSpPr>
            <a:spLocks noGrp="1"/>
          </p:cNvSpPr>
          <p:nvPr>
            <p:ph type="body" sz="quarter" idx="69"/>
          </p:nvPr>
        </p:nvSpPr>
        <p:spPr>
          <a:xfrm>
            <a:off x="7482755" y="1526490"/>
            <a:ext cx="1517720" cy="1517720"/>
          </a:xfrm>
          <a:custGeom>
            <a:avLst/>
            <a:gdLst>
              <a:gd name="connsiteX0" fmla="*/ 1678132 w 3356264"/>
              <a:gd name="connsiteY0" fmla="*/ 0 h 3356264"/>
              <a:gd name="connsiteX1" fmla="*/ 3356264 w 3356264"/>
              <a:gd name="connsiteY1" fmla="*/ 1678132 h 3356264"/>
              <a:gd name="connsiteX2" fmla="*/ 1678132 w 3356264"/>
              <a:gd name="connsiteY2" fmla="*/ 3356264 h 3356264"/>
              <a:gd name="connsiteX3" fmla="*/ 0 w 3356264"/>
              <a:gd name="connsiteY3" fmla="*/ 1678132 h 3356264"/>
              <a:gd name="connsiteX4" fmla="*/ 1678132 w 3356264"/>
              <a:gd name="connsiteY4" fmla="*/ 0 h 3356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6264" h="3356264">
                <a:moveTo>
                  <a:pt x="1678132" y="0"/>
                </a:moveTo>
                <a:cubicBezTo>
                  <a:pt x="2604939" y="0"/>
                  <a:pt x="3356264" y="751325"/>
                  <a:pt x="3356264" y="1678132"/>
                </a:cubicBezTo>
                <a:cubicBezTo>
                  <a:pt x="3356264" y="2604939"/>
                  <a:pt x="2604939" y="3356264"/>
                  <a:pt x="1678132" y="3356264"/>
                </a:cubicBezTo>
                <a:cubicBezTo>
                  <a:pt x="751325" y="3356264"/>
                  <a:pt x="0" y="2604939"/>
                  <a:pt x="0" y="1678132"/>
                </a:cubicBezTo>
                <a:cubicBezTo>
                  <a:pt x="0" y="751325"/>
                  <a:pt x="751325" y="0"/>
                  <a:pt x="1678132" y="0"/>
                </a:cubicBezTo>
                <a:close/>
              </a:path>
            </a:pathLst>
          </a:custGeom>
          <a:solidFill>
            <a:schemeClr val="accent2"/>
          </a:solidFill>
        </p:spPr>
        <p:txBody>
          <a:bodyPr wrap="square" anchor="ctr" anchorCtr="0">
            <a:noAutofit/>
          </a:bodyPr>
          <a:lstStyle>
            <a:lvl1pPr algn="ctr">
              <a:defRPr sz="1400">
                <a:solidFill>
                  <a:schemeClr val="tx1"/>
                </a:solidFill>
              </a:defRPr>
            </a:lvl1pPr>
          </a:lstStyle>
          <a:p>
            <a:pPr lvl="0"/>
            <a:endParaRPr lang="en-US"/>
          </a:p>
        </p:txBody>
      </p:sp>
      <p:sp>
        <p:nvSpPr>
          <p:cNvPr id="46" name="Text Placeholder 19">
            <a:extLst>
              <a:ext uri="{FF2B5EF4-FFF2-40B4-BE49-F238E27FC236}">
                <a16:creationId xmlns:a16="http://schemas.microsoft.com/office/drawing/2014/main" id="{9BB7D515-D389-7E93-5B1A-BC31BF199D2F}"/>
              </a:ext>
              <a:ext uri="{C183D7F6-B498-43B3-948B-1728B52AA6E4}">
                <adec:decorative xmlns:adec="http://schemas.microsoft.com/office/drawing/2017/decorative" val="1"/>
              </a:ext>
            </a:extLst>
          </p:cNvPr>
          <p:cNvSpPr>
            <a:spLocks noGrp="1"/>
          </p:cNvSpPr>
          <p:nvPr>
            <p:ph type="body" sz="quarter" idx="70"/>
          </p:nvPr>
        </p:nvSpPr>
        <p:spPr>
          <a:xfrm>
            <a:off x="3133197" y="1526490"/>
            <a:ext cx="1517720" cy="1517720"/>
          </a:xfrm>
          <a:custGeom>
            <a:avLst/>
            <a:gdLst>
              <a:gd name="connsiteX0" fmla="*/ 1678132 w 3356264"/>
              <a:gd name="connsiteY0" fmla="*/ 0 h 3356264"/>
              <a:gd name="connsiteX1" fmla="*/ 3356264 w 3356264"/>
              <a:gd name="connsiteY1" fmla="*/ 1678132 h 3356264"/>
              <a:gd name="connsiteX2" fmla="*/ 1678132 w 3356264"/>
              <a:gd name="connsiteY2" fmla="*/ 3356264 h 3356264"/>
              <a:gd name="connsiteX3" fmla="*/ 0 w 3356264"/>
              <a:gd name="connsiteY3" fmla="*/ 1678132 h 3356264"/>
              <a:gd name="connsiteX4" fmla="*/ 1678132 w 3356264"/>
              <a:gd name="connsiteY4" fmla="*/ 0 h 3356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6264" h="3356264">
                <a:moveTo>
                  <a:pt x="1678132" y="0"/>
                </a:moveTo>
                <a:cubicBezTo>
                  <a:pt x="2604939" y="0"/>
                  <a:pt x="3356264" y="751325"/>
                  <a:pt x="3356264" y="1678132"/>
                </a:cubicBezTo>
                <a:cubicBezTo>
                  <a:pt x="3356264" y="2604939"/>
                  <a:pt x="2604939" y="3356264"/>
                  <a:pt x="1678132" y="3356264"/>
                </a:cubicBezTo>
                <a:cubicBezTo>
                  <a:pt x="751325" y="3356264"/>
                  <a:pt x="0" y="2604939"/>
                  <a:pt x="0" y="1678132"/>
                </a:cubicBezTo>
                <a:cubicBezTo>
                  <a:pt x="0" y="751325"/>
                  <a:pt x="751325" y="0"/>
                  <a:pt x="1678132" y="0"/>
                </a:cubicBezTo>
                <a:close/>
              </a:path>
            </a:pathLst>
          </a:custGeom>
          <a:solidFill>
            <a:schemeClr val="accent3"/>
          </a:solidFill>
        </p:spPr>
        <p:txBody>
          <a:bodyPr wrap="square" anchor="ctr" anchorCtr="0">
            <a:noAutofit/>
          </a:bodyPr>
          <a:lstStyle>
            <a:lvl1pPr algn="ctr">
              <a:defRPr sz="1400" baseline="0">
                <a:solidFill>
                  <a:schemeClr val="tx1"/>
                </a:solidFill>
              </a:defRPr>
            </a:lvl1pPr>
          </a:lstStyle>
          <a:p>
            <a:pPr lvl="0"/>
            <a:endParaRPr lang="en-US"/>
          </a:p>
        </p:txBody>
      </p:sp>
      <p:sp>
        <p:nvSpPr>
          <p:cNvPr id="47" name="Text Placeholder 19">
            <a:extLst>
              <a:ext uri="{FF2B5EF4-FFF2-40B4-BE49-F238E27FC236}">
                <a16:creationId xmlns:a16="http://schemas.microsoft.com/office/drawing/2014/main" id="{30A4BE03-BCDF-3684-116D-FE0CBA4DBDC8}"/>
              </a:ext>
              <a:ext uri="{C183D7F6-B498-43B3-948B-1728B52AA6E4}">
                <adec:decorative xmlns:adec="http://schemas.microsoft.com/office/drawing/2017/decorative" val="1"/>
              </a:ext>
            </a:extLst>
          </p:cNvPr>
          <p:cNvSpPr>
            <a:spLocks noGrp="1"/>
          </p:cNvSpPr>
          <p:nvPr>
            <p:ph type="body" sz="quarter" idx="71"/>
          </p:nvPr>
        </p:nvSpPr>
        <p:spPr>
          <a:xfrm>
            <a:off x="2758406" y="3758444"/>
            <a:ext cx="1517720" cy="1517720"/>
          </a:xfrm>
          <a:custGeom>
            <a:avLst/>
            <a:gdLst>
              <a:gd name="connsiteX0" fmla="*/ 1678132 w 3356264"/>
              <a:gd name="connsiteY0" fmla="*/ 0 h 3356264"/>
              <a:gd name="connsiteX1" fmla="*/ 3356264 w 3356264"/>
              <a:gd name="connsiteY1" fmla="*/ 1678132 h 3356264"/>
              <a:gd name="connsiteX2" fmla="*/ 1678132 w 3356264"/>
              <a:gd name="connsiteY2" fmla="*/ 3356264 h 3356264"/>
              <a:gd name="connsiteX3" fmla="*/ 0 w 3356264"/>
              <a:gd name="connsiteY3" fmla="*/ 1678132 h 3356264"/>
              <a:gd name="connsiteX4" fmla="*/ 1678132 w 3356264"/>
              <a:gd name="connsiteY4" fmla="*/ 0 h 3356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6264" h="3356264">
                <a:moveTo>
                  <a:pt x="1678132" y="0"/>
                </a:moveTo>
                <a:cubicBezTo>
                  <a:pt x="2604939" y="0"/>
                  <a:pt x="3356264" y="751325"/>
                  <a:pt x="3356264" y="1678132"/>
                </a:cubicBezTo>
                <a:cubicBezTo>
                  <a:pt x="3356264" y="2604939"/>
                  <a:pt x="2604939" y="3356264"/>
                  <a:pt x="1678132" y="3356264"/>
                </a:cubicBezTo>
                <a:cubicBezTo>
                  <a:pt x="751325" y="3356264"/>
                  <a:pt x="0" y="2604939"/>
                  <a:pt x="0" y="1678132"/>
                </a:cubicBezTo>
                <a:cubicBezTo>
                  <a:pt x="0" y="751325"/>
                  <a:pt x="751325" y="0"/>
                  <a:pt x="1678132" y="0"/>
                </a:cubicBezTo>
                <a:close/>
              </a:path>
            </a:pathLst>
          </a:custGeom>
          <a:solidFill>
            <a:schemeClr val="accent5"/>
          </a:solidFill>
        </p:spPr>
        <p:txBody>
          <a:bodyPr wrap="square" anchor="ctr" anchorCtr="0">
            <a:noAutofit/>
          </a:bodyPr>
          <a:lstStyle>
            <a:lvl1pPr algn="ctr">
              <a:defRPr sz="1400">
                <a:solidFill>
                  <a:schemeClr val="bg1"/>
                </a:solidFill>
              </a:defRPr>
            </a:lvl1pPr>
          </a:lstStyle>
          <a:p>
            <a:pPr lvl="0"/>
            <a:endParaRPr lang="en-US"/>
          </a:p>
        </p:txBody>
      </p:sp>
      <p:sp>
        <p:nvSpPr>
          <p:cNvPr id="48" name="Text Placeholder 19">
            <a:extLst>
              <a:ext uri="{FF2B5EF4-FFF2-40B4-BE49-F238E27FC236}">
                <a16:creationId xmlns:a16="http://schemas.microsoft.com/office/drawing/2014/main" id="{0289B6DD-3BEF-DD2A-3459-D3014D94D3BF}"/>
              </a:ext>
              <a:ext uri="{C183D7F6-B498-43B3-948B-1728B52AA6E4}">
                <adec:decorative xmlns:adec="http://schemas.microsoft.com/office/drawing/2017/decorative" val="1"/>
              </a:ext>
            </a:extLst>
          </p:cNvPr>
          <p:cNvSpPr>
            <a:spLocks noGrp="1"/>
          </p:cNvSpPr>
          <p:nvPr>
            <p:ph type="body" sz="quarter" idx="72"/>
          </p:nvPr>
        </p:nvSpPr>
        <p:spPr>
          <a:xfrm>
            <a:off x="7897110" y="3758444"/>
            <a:ext cx="1517720" cy="1517720"/>
          </a:xfrm>
          <a:custGeom>
            <a:avLst/>
            <a:gdLst>
              <a:gd name="connsiteX0" fmla="*/ 1678132 w 3356264"/>
              <a:gd name="connsiteY0" fmla="*/ 0 h 3356264"/>
              <a:gd name="connsiteX1" fmla="*/ 3356264 w 3356264"/>
              <a:gd name="connsiteY1" fmla="*/ 1678132 h 3356264"/>
              <a:gd name="connsiteX2" fmla="*/ 1678132 w 3356264"/>
              <a:gd name="connsiteY2" fmla="*/ 3356264 h 3356264"/>
              <a:gd name="connsiteX3" fmla="*/ 0 w 3356264"/>
              <a:gd name="connsiteY3" fmla="*/ 1678132 h 3356264"/>
              <a:gd name="connsiteX4" fmla="*/ 1678132 w 3356264"/>
              <a:gd name="connsiteY4" fmla="*/ 0 h 3356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6264" h="3356264">
                <a:moveTo>
                  <a:pt x="1678132" y="0"/>
                </a:moveTo>
                <a:cubicBezTo>
                  <a:pt x="2604939" y="0"/>
                  <a:pt x="3356264" y="751325"/>
                  <a:pt x="3356264" y="1678132"/>
                </a:cubicBezTo>
                <a:cubicBezTo>
                  <a:pt x="3356264" y="2604939"/>
                  <a:pt x="2604939" y="3356264"/>
                  <a:pt x="1678132" y="3356264"/>
                </a:cubicBezTo>
                <a:cubicBezTo>
                  <a:pt x="751325" y="3356264"/>
                  <a:pt x="0" y="2604939"/>
                  <a:pt x="0" y="1678132"/>
                </a:cubicBezTo>
                <a:cubicBezTo>
                  <a:pt x="0" y="751325"/>
                  <a:pt x="751325" y="0"/>
                  <a:pt x="1678132" y="0"/>
                </a:cubicBezTo>
                <a:close/>
              </a:path>
            </a:pathLst>
          </a:custGeom>
          <a:solidFill>
            <a:schemeClr val="accent4"/>
          </a:solidFill>
        </p:spPr>
        <p:txBody>
          <a:bodyPr wrap="square" anchor="ctr" anchorCtr="0">
            <a:noAutofit/>
          </a:bodyPr>
          <a:lstStyle>
            <a:lvl1pPr algn="ctr">
              <a:defRPr sz="1400">
                <a:solidFill>
                  <a:schemeClr val="bg1"/>
                </a:solidFill>
              </a:defRPr>
            </a:lvl1pPr>
          </a:lstStyle>
          <a:p>
            <a:pPr lvl="0"/>
            <a:endParaRPr lang="en-US"/>
          </a:p>
        </p:txBody>
      </p:sp>
    </p:spTree>
    <p:extLst>
      <p:ext uri="{BB962C8B-B14F-4D97-AF65-F5344CB8AC3E}">
        <p14:creationId xmlns:p14="http://schemas.microsoft.com/office/powerpoint/2010/main" val="896782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Data 1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3F2266-9B3E-1145-96F7-5466A678D664}"/>
              </a:ext>
            </a:extLst>
          </p:cNvPr>
          <p:cNvSpPr>
            <a:spLocks noGrp="1"/>
          </p:cNvSpPr>
          <p:nvPr userDrawn="1">
            <p:ph type="title" hasCustomPrompt="1"/>
          </p:nvPr>
        </p:nvSpPr>
        <p:spPr>
          <a:xfrm>
            <a:off x="496888" y="489252"/>
            <a:ext cx="9768341" cy="328304"/>
          </a:xfrm>
        </p:spPr>
        <p:txBody>
          <a:bodyPr/>
          <a:lstStyle/>
          <a:p>
            <a:r>
              <a:rPr lang="en-US"/>
              <a:t>Click to edit text</a:t>
            </a:r>
          </a:p>
        </p:txBody>
      </p:sp>
      <p:sp>
        <p:nvSpPr>
          <p:cNvPr id="4" name="Text Placeholder 7">
            <a:extLst>
              <a:ext uri="{FF2B5EF4-FFF2-40B4-BE49-F238E27FC236}">
                <a16:creationId xmlns:a16="http://schemas.microsoft.com/office/drawing/2014/main" id="{88BB058D-3A68-0F23-EB49-0368A3CA07AD}"/>
              </a:ext>
            </a:extLst>
          </p:cNvPr>
          <p:cNvSpPr>
            <a:spLocks noGrp="1"/>
          </p:cNvSpPr>
          <p:nvPr userDrawn="1">
            <p:ph type="body" sz="quarter" idx="13" hasCustomPrompt="1"/>
          </p:nvPr>
        </p:nvSpPr>
        <p:spPr>
          <a:xfrm>
            <a:off x="496888" y="874621"/>
            <a:ext cx="9768341" cy="327025"/>
          </a:xfrm>
        </p:spPr>
        <p:txBody>
          <a:bodyPr/>
          <a:lstStyle>
            <a:lvl1pPr>
              <a:defRPr sz="1400" b="0" cap="all" baseline="0">
                <a:solidFill>
                  <a:schemeClr val="accent1"/>
                </a:solidFill>
              </a:defRPr>
            </a:lvl1pPr>
          </a:lstStyle>
          <a:p>
            <a:pPr lvl="0"/>
            <a:r>
              <a:rPr lang="en-US"/>
              <a:t>Click to edit text styles</a:t>
            </a:r>
          </a:p>
        </p:txBody>
      </p:sp>
      <p:sp>
        <p:nvSpPr>
          <p:cNvPr id="41" name="Text Placeholder 40">
            <a:extLst>
              <a:ext uri="{FF2B5EF4-FFF2-40B4-BE49-F238E27FC236}">
                <a16:creationId xmlns:a16="http://schemas.microsoft.com/office/drawing/2014/main" id="{3267B68F-6CC1-42D4-50FD-0CF6244F0BA7}"/>
              </a:ext>
              <a:ext uri="{C183D7F6-B498-43B3-948B-1728B52AA6E4}">
                <adec:decorative xmlns:adec="http://schemas.microsoft.com/office/drawing/2017/decorative" val="1"/>
              </a:ext>
            </a:extLst>
          </p:cNvPr>
          <p:cNvSpPr>
            <a:spLocks noGrp="1"/>
          </p:cNvSpPr>
          <p:nvPr>
            <p:ph type="body" sz="quarter" idx="78"/>
          </p:nvPr>
        </p:nvSpPr>
        <p:spPr>
          <a:xfrm rot="16200000">
            <a:off x="-1367434" y="3014683"/>
            <a:ext cx="5433569" cy="2087346"/>
          </a:xfrm>
          <a:custGeom>
            <a:avLst/>
            <a:gdLst>
              <a:gd name="connsiteX0" fmla="*/ 5433569 w 5433569"/>
              <a:gd name="connsiteY0" fmla="*/ 1043673 h 2087346"/>
              <a:gd name="connsiteX1" fmla="*/ 4389895 w 5433569"/>
              <a:gd name="connsiteY1" fmla="*/ 2087346 h 2087346"/>
              <a:gd name="connsiteX2" fmla="*/ 4378867 w 5433569"/>
              <a:gd name="connsiteY2" fmla="*/ 2087346 h 2087346"/>
              <a:gd name="connsiteX3" fmla="*/ 4296007 w 5433569"/>
              <a:gd name="connsiteY3" fmla="*/ 2087346 h 2087346"/>
              <a:gd name="connsiteX4" fmla="*/ 93889 w 5433569"/>
              <a:gd name="connsiteY4" fmla="*/ 2087346 h 2087346"/>
              <a:gd name="connsiteX5" fmla="*/ 11029 w 5433569"/>
              <a:gd name="connsiteY5" fmla="*/ 2087346 h 2087346"/>
              <a:gd name="connsiteX6" fmla="*/ 0 w 5433569"/>
              <a:gd name="connsiteY6" fmla="*/ 2087346 h 2087346"/>
              <a:gd name="connsiteX7" fmla="*/ 0 w 5433569"/>
              <a:gd name="connsiteY7" fmla="*/ 0 h 2087346"/>
              <a:gd name="connsiteX8" fmla="*/ 11029 w 5433569"/>
              <a:gd name="connsiteY8" fmla="*/ 0 h 2087346"/>
              <a:gd name="connsiteX9" fmla="*/ 93889 w 5433569"/>
              <a:gd name="connsiteY9" fmla="*/ 0 h 2087346"/>
              <a:gd name="connsiteX10" fmla="*/ 4296007 w 5433569"/>
              <a:gd name="connsiteY10" fmla="*/ 0 h 2087346"/>
              <a:gd name="connsiteX11" fmla="*/ 4378867 w 5433569"/>
              <a:gd name="connsiteY11" fmla="*/ 0 h 2087346"/>
              <a:gd name="connsiteX12" fmla="*/ 4389895 w 5433569"/>
              <a:gd name="connsiteY12" fmla="*/ 0 h 2087346"/>
              <a:gd name="connsiteX13" fmla="*/ 5433569 w 5433569"/>
              <a:gd name="connsiteY13" fmla="*/ 1043673 h 208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33569" h="2087346">
                <a:moveTo>
                  <a:pt x="5433569" y="1043673"/>
                </a:moveTo>
                <a:cubicBezTo>
                  <a:pt x="5433569" y="1620078"/>
                  <a:pt x="4966301" y="2087346"/>
                  <a:pt x="4389895" y="2087346"/>
                </a:cubicBezTo>
                <a:lnTo>
                  <a:pt x="4378867" y="2087346"/>
                </a:lnTo>
                <a:lnTo>
                  <a:pt x="4296007" y="2087346"/>
                </a:lnTo>
                <a:lnTo>
                  <a:pt x="93889" y="2087346"/>
                </a:lnTo>
                <a:lnTo>
                  <a:pt x="11029" y="2087346"/>
                </a:lnTo>
                <a:lnTo>
                  <a:pt x="0" y="2087346"/>
                </a:lnTo>
                <a:lnTo>
                  <a:pt x="0" y="0"/>
                </a:lnTo>
                <a:lnTo>
                  <a:pt x="11029" y="0"/>
                </a:lnTo>
                <a:lnTo>
                  <a:pt x="93889" y="0"/>
                </a:lnTo>
                <a:lnTo>
                  <a:pt x="4296007" y="0"/>
                </a:lnTo>
                <a:lnTo>
                  <a:pt x="4378867" y="0"/>
                </a:lnTo>
                <a:lnTo>
                  <a:pt x="4389895" y="0"/>
                </a:lnTo>
                <a:cubicBezTo>
                  <a:pt x="4966301" y="0"/>
                  <a:pt x="5433569" y="467268"/>
                  <a:pt x="5433569" y="1043673"/>
                </a:cubicBezTo>
                <a:close/>
              </a:path>
            </a:pathLst>
          </a:custGeom>
          <a:solidFill>
            <a:schemeClr val="accent4"/>
          </a:solidFill>
        </p:spPr>
        <p:txBody>
          <a:bodyPr wrap="square">
            <a:noAutofit/>
          </a:bodyPr>
          <a:lstStyle>
            <a:lvl1pPr>
              <a:defRPr sz="100">
                <a:solidFill>
                  <a:schemeClr val="accent5">
                    <a:alpha val="0"/>
                  </a:schemeClr>
                </a:solidFill>
              </a:defRPr>
            </a:lvl1pPr>
          </a:lstStyle>
          <a:p>
            <a:pPr lvl="0"/>
            <a:endParaRPr lang="en-US"/>
          </a:p>
        </p:txBody>
      </p:sp>
      <p:sp>
        <p:nvSpPr>
          <p:cNvPr id="33" name="Text Placeholder 32">
            <a:extLst>
              <a:ext uri="{FF2B5EF4-FFF2-40B4-BE49-F238E27FC236}">
                <a16:creationId xmlns:a16="http://schemas.microsoft.com/office/drawing/2014/main" id="{9010457F-2E8F-DF20-DB19-44B5697C48D7}"/>
              </a:ext>
              <a:ext uri="{C183D7F6-B498-43B3-948B-1728B52AA6E4}">
                <adec:decorative xmlns:adec="http://schemas.microsoft.com/office/drawing/2017/decorative" val="1"/>
              </a:ext>
            </a:extLst>
          </p:cNvPr>
          <p:cNvSpPr>
            <a:spLocks noGrp="1"/>
          </p:cNvSpPr>
          <p:nvPr>
            <p:ph type="body" sz="quarter" idx="45"/>
          </p:nvPr>
        </p:nvSpPr>
        <p:spPr>
          <a:xfrm>
            <a:off x="2393024" y="2710934"/>
            <a:ext cx="8784590" cy="266990"/>
          </a:xfrm>
          <a:custGeom>
            <a:avLst/>
            <a:gdLst>
              <a:gd name="connsiteX0" fmla="*/ 8655274 w 8784590"/>
              <a:gd name="connsiteY0" fmla="*/ 0 h 266990"/>
              <a:gd name="connsiteX1" fmla="*/ 8784590 w 8784590"/>
              <a:gd name="connsiteY1" fmla="*/ 129316 h 266990"/>
              <a:gd name="connsiteX2" fmla="*/ 8780411 w 8784590"/>
              <a:gd name="connsiteY2" fmla="*/ 133495 h 266990"/>
              <a:gd name="connsiteX3" fmla="*/ 8784590 w 8784590"/>
              <a:gd name="connsiteY3" fmla="*/ 137674 h 266990"/>
              <a:gd name="connsiteX4" fmla="*/ 8655274 w 8784590"/>
              <a:gd name="connsiteY4" fmla="*/ 266990 h 266990"/>
              <a:gd name="connsiteX5" fmla="*/ 8648808 w 8784590"/>
              <a:gd name="connsiteY5" fmla="*/ 260524 h 266990"/>
              <a:gd name="connsiteX6" fmla="*/ 8768979 w 8784590"/>
              <a:gd name="connsiteY6" fmla="*/ 140353 h 266990"/>
              <a:gd name="connsiteX7" fmla="*/ 0 w 8784590"/>
              <a:gd name="connsiteY7" fmla="*/ 140353 h 266990"/>
              <a:gd name="connsiteX8" fmla="*/ 0 w 8784590"/>
              <a:gd name="connsiteY8" fmla="*/ 131209 h 266990"/>
              <a:gd name="connsiteX9" fmla="*/ 8773551 w 8784590"/>
              <a:gd name="connsiteY9" fmla="*/ 131209 h 266990"/>
              <a:gd name="connsiteX10" fmla="*/ 8648808 w 8784590"/>
              <a:gd name="connsiteY10" fmla="*/ 6466 h 26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84590" h="266990">
                <a:moveTo>
                  <a:pt x="8655274" y="0"/>
                </a:moveTo>
                <a:lnTo>
                  <a:pt x="8784590" y="129316"/>
                </a:lnTo>
                <a:lnTo>
                  <a:pt x="8780411" y="133495"/>
                </a:lnTo>
                <a:lnTo>
                  <a:pt x="8784590" y="137674"/>
                </a:lnTo>
                <a:lnTo>
                  <a:pt x="8655274" y="266990"/>
                </a:lnTo>
                <a:lnTo>
                  <a:pt x="8648808" y="260524"/>
                </a:lnTo>
                <a:lnTo>
                  <a:pt x="8768979" y="140353"/>
                </a:lnTo>
                <a:lnTo>
                  <a:pt x="0" y="140353"/>
                </a:lnTo>
                <a:lnTo>
                  <a:pt x="0" y="131209"/>
                </a:lnTo>
                <a:lnTo>
                  <a:pt x="8773551" y="131209"/>
                </a:lnTo>
                <a:lnTo>
                  <a:pt x="8648808" y="6466"/>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endParaRPr lang="en-US"/>
          </a:p>
        </p:txBody>
      </p:sp>
      <p:grpSp>
        <p:nvGrpSpPr>
          <p:cNvPr id="3" name="Group 2">
            <a:extLst>
              <a:ext uri="{FF2B5EF4-FFF2-40B4-BE49-F238E27FC236}">
                <a16:creationId xmlns:a16="http://schemas.microsoft.com/office/drawing/2014/main" id="{932FAF7C-2416-08DF-CCAB-2F29207EE50D}"/>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5" name="Straight Connector 4">
              <a:extLst>
                <a:ext uri="{FF2B5EF4-FFF2-40B4-BE49-F238E27FC236}">
                  <a16:creationId xmlns:a16="http://schemas.microsoft.com/office/drawing/2014/main" id="{7DB06916-D8F5-8818-4C12-9FE86E632E98}"/>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E0B818F-D76C-108E-FF26-FF9AEE832D95}"/>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5CECAEC-41C2-6510-2878-01B82D4CD9E8}"/>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81203E9-046F-798B-B014-E7B294F2930D}"/>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16E9050-4D76-E215-8989-426D937368EF}"/>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7" name="Picture Placeholder 16">
            <a:extLst>
              <a:ext uri="{FF2B5EF4-FFF2-40B4-BE49-F238E27FC236}">
                <a16:creationId xmlns:a16="http://schemas.microsoft.com/office/drawing/2014/main" id="{6A1B903E-5735-7173-EC83-46DA8FFAD400}"/>
              </a:ext>
            </a:extLst>
          </p:cNvPr>
          <p:cNvSpPr>
            <a:spLocks noGrp="1"/>
          </p:cNvSpPr>
          <p:nvPr>
            <p:ph type="pic" sz="quarter" idx="62" hasCustomPrompt="1"/>
          </p:nvPr>
        </p:nvSpPr>
        <p:spPr>
          <a:xfrm>
            <a:off x="502848" y="1522333"/>
            <a:ext cx="1682141" cy="1682141"/>
          </a:xfrm>
          <a:prstGeom prst="ellipse">
            <a:avLst/>
          </a:prstGeom>
          <a:solidFill>
            <a:schemeClr val="bg1"/>
          </a:solidFill>
        </p:spPr>
        <p:txBody>
          <a:bodyPr/>
          <a:lstStyle>
            <a:lvl1pPr algn="ctr">
              <a:defRPr sz="1400">
                <a:solidFill>
                  <a:schemeClr val="tx1"/>
                </a:solidFill>
              </a:defRPr>
            </a:lvl1pPr>
          </a:lstStyle>
          <a:p>
            <a:r>
              <a:rPr lang="en-US"/>
              <a:t>Drag and drop picture</a:t>
            </a:r>
          </a:p>
        </p:txBody>
      </p:sp>
      <p:sp>
        <p:nvSpPr>
          <p:cNvPr id="10" name="Content Placeholder 2">
            <a:extLst>
              <a:ext uri="{FF2B5EF4-FFF2-40B4-BE49-F238E27FC236}">
                <a16:creationId xmlns:a16="http://schemas.microsoft.com/office/drawing/2014/main" id="{532A86FF-20CF-8141-F917-33CB9FE5B15D}"/>
              </a:ext>
            </a:extLst>
          </p:cNvPr>
          <p:cNvSpPr>
            <a:spLocks noGrp="1"/>
          </p:cNvSpPr>
          <p:nvPr>
            <p:ph idx="63" hasCustomPrompt="1"/>
          </p:nvPr>
        </p:nvSpPr>
        <p:spPr>
          <a:xfrm>
            <a:off x="502848" y="3419281"/>
            <a:ext cx="1682141" cy="2425339"/>
          </a:xfrm>
        </p:spPr>
        <p:txBody>
          <a:bodyPr/>
          <a:lstStyle>
            <a:lvl1pPr marL="0" indent="0" algn="ctr">
              <a:spcBef>
                <a:spcPts val="600"/>
              </a:spcBef>
              <a:buFont typeface="+mj-lt"/>
              <a:buNone/>
              <a:defRPr sz="1200" b="0">
                <a:solidFill>
                  <a:schemeClr val="bg1"/>
                </a:solidFill>
              </a:defRPr>
            </a:lvl1pPr>
            <a:lvl2pPr marL="6350" indent="0">
              <a:spcBef>
                <a:spcPts val="1800"/>
              </a:spcBef>
              <a:buFont typeface="Arial" panose="020B0604020202020204" pitchFamily="34" charset="0"/>
              <a:buNone/>
              <a:tabLst>
                <a:tab pos="3822700" algn="l"/>
              </a:tabLst>
              <a:defRPr sz="1600"/>
            </a:lvl2pPr>
            <a:lvl3pPr marL="342900" indent="-165100">
              <a:spcBef>
                <a:spcPts val="600"/>
              </a:spcBef>
              <a:buFont typeface="System Font Regular"/>
              <a:buChar char="–"/>
              <a:tabLst/>
              <a:defRPr sz="1200"/>
            </a:lvl3pPr>
          </a:lstStyle>
          <a:p>
            <a:pPr lvl="0"/>
            <a:r>
              <a:rPr lang="en-US"/>
              <a:t>Click to edit text styles</a:t>
            </a:r>
          </a:p>
        </p:txBody>
      </p:sp>
      <p:sp>
        <p:nvSpPr>
          <p:cNvPr id="43" name="Content Placeholder 2">
            <a:extLst>
              <a:ext uri="{FF2B5EF4-FFF2-40B4-BE49-F238E27FC236}">
                <a16:creationId xmlns:a16="http://schemas.microsoft.com/office/drawing/2014/main" id="{F6BA535A-6528-0942-09F6-29B655412603}"/>
              </a:ext>
              <a:ext uri="{C183D7F6-B498-43B3-948B-1728B52AA6E4}">
                <adec:decorative xmlns:adec="http://schemas.microsoft.com/office/drawing/2017/decorative" val="0"/>
              </a:ext>
            </a:extLst>
          </p:cNvPr>
          <p:cNvSpPr>
            <a:spLocks noGrp="1"/>
          </p:cNvSpPr>
          <p:nvPr>
            <p:ph idx="1" hasCustomPrompt="1"/>
          </p:nvPr>
        </p:nvSpPr>
        <p:spPr>
          <a:xfrm>
            <a:off x="2816350" y="3429000"/>
            <a:ext cx="1626876" cy="2415619"/>
          </a:xfrm>
        </p:spPr>
        <p:txBody>
          <a:bodyPr/>
          <a:lstStyle>
            <a:lvl1pPr marL="0" indent="0">
              <a:spcBef>
                <a:spcPts val="600"/>
              </a:spcBef>
              <a:buFont typeface="+mj-lt"/>
              <a:buNone/>
              <a:defRPr sz="1000" b="0">
                <a:solidFill>
                  <a:schemeClr val="tx1"/>
                </a:solidFill>
              </a:defRPr>
            </a:lvl1pPr>
            <a:lvl2pPr marL="177800" indent="-171450">
              <a:spcBef>
                <a:spcPts val="1800"/>
              </a:spcBef>
              <a:buFont typeface="Arial" panose="020B0604020202020204" pitchFamily="34" charset="0"/>
              <a:buChar char="•"/>
              <a:tabLst>
                <a:tab pos="3822700" algn="l"/>
              </a:tabLst>
              <a:defRPr sz="1600"/>
            </a:lvl2pPr>
            <a:lvl3pPr marL="342900" indent="-165100">
              <a:spcBef>
                <a:spcPts val="600"/>
              </a:spcBef>
              <a:buFont typeface="System Font Regular"/>
              <a:buChar char="–"/>
              <a:tabLst/>
              <a:defRPr sz="1200"/>
            </a:lvl3pPr>
          </a:lstStyle>
          <a:p>
            <a:pPr lvl="0"/>
            <a:r>
              <a:rPr lang="en-US"/>
              <a:t>Click to edit text  </a:t>
            </a:r>
          </a:p>
        </p:txBody>
      </p:sp>
      <p:sp>
        <p:nvSpPr>
          <p:cNvPr id="20" name="Content Placeholder 2">
            <a:extLst>
              <a:ext uri="{FF2B5EF4-FFF2-40B4-BE49-F238E27FC236}">
                <a16:creationId xmlns:a16="http://schemas.microsoft.com/office/drawing/2014/main" id="{0B193DA3-6C51-69A9-C451-DD02ADDE3454}"/>
              </a:ext>
            </a:extLst>
          </p:cNvPr>
          <p:cNvSpPr>
            <a:spLocks noGrp="1"/>
          </p:cNvSpPr>
          <p:nvPr>
            <p:ph idx="65" hasCustomPrompt="1"/>
          </p:nvPr>
        </p:nvSpPr>
        <p:spPr>
          <a:xfrm>
            <a:off x="4614300" y="3429000"/>
            <a:ext cx="1626876" cy="2415619"/>
          </a:xfrm>
        </p:spPr>
        <p:txBody>
          <a:bodyPr/>
          <a:lstStyle>
            <a:lvl1pPr marL="0" indent="0">
              <a:spcBef>
                <a:spcPts val="600"/>
              </a:spcBef>
              <a:buFont typeface="+mj-lt"/>
              <a:buNone/>
              <a:defRPr sz="1000" b="0">
                <a:solidFill>
                  <a:schemeClr val="tx1"/>
                </a:solidFill>
              </a:defRPr>
            </a:lvl1pPr>
            <a:lvl2pPr marL="177800" indent="-171450">
              <a:spcBef>
                <a:spcPts val="1800"/>
              </a:spcBef>
              <a:buFont typeface="Arial" panose="020B0604020202020204" pitchFamily="34" charset="0"/>
              <a:buChar char="•"/>
              <a:tabLst>
                <a:tab pos="3822700" algn="l"/>
              </a:tabLst>
              <a:defRPr sz="1600"/>
            </a:lvl2pPr>
            <a:lvl3pPr marL="342900" indent="-165100">
              <a:spcBef>
                <a:spcPts val="600"/>
              </a:spcBef>
              <a:buFont typeface="System Font Regular"/>
              <a:buChar char="–"/>
              <a:tabLst/>
              <a:defRPr sz="1200"/>
            </a:lvl3pPr>
          </a:lstStyle>
          <a:p>
            <a:pPr lvl="0"/>
            <a:r>
              <a:rPr lang="en-US"/>
              <a:t>Click to edit text  </a:t>
            </a:r>
          </a:p>
        </p:txBody>
      </p:sp>
      <p:sp>
        <p:nvSpPr>
          <p:cNvPr id="21" name="Content Placeholder 2">
            <a:extLst>
              <a:ext uri="{FF2B5EF4-FFF2-40B4-BE49-F238E27FC236}">
                <a16:creationId xmlns:a16="http://schemas.microsoft.com/office/drawing/2014/main" id="{B793396A-6425-7AD8-8E8D-451F9CA41C9B}"/>
              </a:ext>
            </a:extLst>
          </p:cNvPr>
          <p:cNvSpPr>
            <a:spLocks noGrp="1"/>
          </p:cNvSpPr>
          <p:nvPr>
            <p:ph idx="66" hasCustomPrompt="1"/>
          </p:nvPr>
        </p:nvSpPr>
        <p:spPr>
          <a:xfrm>
            <a:off x="6412250" y="3429000"/>
            <a:ext cx="1626876" cy="2415619"/>
          </a:xfrm>
        </p:spPr>
        <p:txBody>
          <a:bodyPr/>
          <a:lstStyle>
            <a:lvl1pPr marL="0" indent="0">
              <a:spcBef>
                <a:spcPts val="600"/>
              </a:spcBef>
              <a:buFont typeface="+mj-lt"/>
              <a:buNone/>
              <a:defRPr sz="1000" b="0">
                <a:solidFill>
                  <a:schemeClr val="tx1"/>
                </a:solidFill>
              </a:defRPr>
            </a:lvl1pPr>
            <a:lvl2pPr marL="177800" indent="-171450">
              <a:spcBef>
                <a:spcPts val="1800"/>
              </a:spcBef>
              <a:buFont typeface="Arial" panose="020B0604020202020204" pitchFamily="34" charset="0"/>
              <a:buChar char="•"/>
              <a:tabLst>
                <a:tab pos="3822700" algn="l"/>
              </a:tabLst>
              <a:defRPr sz="1600"/>
            </a:lvl2pPr>
            <a:lvl3pPr marL="342900" indent="-165100">
              <a:spcBef>
                <a:spcPts val="600"/>
              </a:spcBef>
              <a:buFont typeface="System Font Regular"/>
              <a:buChar char="–"/>
              <a:tabLst/>
              <a:defRPr sz="1200"/>
            </a:lvl3pPr>
          </a:lstStyle>
          <a:p>
            <a:pPr lvl="0"/>
            <a:r>
              <a:rPr lang="en-US"/>
              <a:t>Click to edit text  </a:t>
            </a:r>
          </a:p>
        </p:txBody>
      </p:sp>
      <p:sp>
        <p:nvSpPr>
          <p:cNvPr id="22" name="Content Placeholder 2">
            <a:extLst>
              <a:ext uri="{FF2B5EF4-FFF2-40B4-BE49-F238E27FC236}">
                <a16:creationId xmlns:a16="http://schemas.microsoft.com/office/drawing/2014/main" id="{FCF0EBE0-25C1-3A0C-3B88-A518CEE5BDC2}"/>
              </a:ext>
            </a:extLst>
          </p:cNvPr>
          <p:cNvSpPr>
            <a:spLocks noGrp="1"/>
          </p:cNvSpPr>
          <p:nvPr>
            <p:ph idx="67" hasCustomPrompt="1"/>
          </p:nvPr>
        </p:nvSpPr>
        <p:spPr>
          <a:xfrm>
            <a:off x="8210200" y="3429000"/>
            <a:ext cx="1626876" cy="2415619"/>
          </a:xfrm>
        </p:spPr>
        <p:txBody>
          <a:bodyPr/>
          <a:lstStyle>
            <a:lvl1pPr marL="0" indent="0">
              <a:spcBef>
                <a:spcPts val="600"/>
              </a:spcBef>
              <a:buFont typeface="+mj-lt"/>
              <a:buNone/>
              <a:defRPr sz="1000" b="0">
                <a:solidFill>
                  <a:schemeClr val="tx1"/>
                </a:solidFill>
              </a:defRPr>
            </a:lvl1pPr>
            <a:lvl2pPr marL="177800" indent="-171450">
              <a:spcBef>
                <a:spcPts val="1800"/>
              </a:spcBef>
              <a:buFont typeface="Arial" panose="020B0604020202020204" pitchFamily="34" charset="0"/>
              <a:buChar char="•"/>
              <a:tabLst>
                <a:tab pos="3822700" algn="l"/>
              </a:tabLst>
              <a:defRPr sz="1600"/>
            </a:lvl2pPr>
            <a:lvl3pPr marL="342900" indent="-165100">
              <a:spcBef>
                <a:spcPts val="600"/>
              </a:spcBef>
              <a:buFont typeface="System Font Regular"/>
              <a:buChar char="–"/>
              <a:tabLst/>
              <a:defRPr sz="1200"/>
            </a:lvl3pPr>
          </a:lstStyle>
          <a:p>
            <a:pPr lvl="0"/>
            <a:r>
              <a:rPr lang="en-US"/>
              <a:t>Click to edit text  </a:t>
            </a:r>
          </a:p>
        </p:txBody>
      </p:sp>
      <p:sp>
        <p:nvSpPr>
          <p:cNvPr id="23" name="Content Placeholder 2">
            <a:extLst>
              <a:ext uri="{FF2B5EF4-FFF2-40B4-BE49-F238E27FC236}">
                <a16:creationId xmlns:a16="http://schemas.microsoft.com/office/drawing/2014/main" id="{136C833A-8D82-F1A2-A07E-7875D9A6A145}"/>
              </a:ext>
            </a:extLst>
          </p:cNvPr>
          <p:cNvSpPr>
            <a:spLocks noGrp="1"/>
          </p:cNvSpPr>
          <p:nvPr>
            <p:ph idx="68" hasCustomPrompt="1"/>
          </p:nvPr>
        </p:nvSpPr>
        <p:spPr>
          <a:xfrm>
            <a:off x="10008150" y="3429000"/>
            <a:ext cx="1626876" cy="2415619"/>
          </a:xfrm>
        </p:spPr>
        <p:txBody>
          <a:bodyPr/>
          <a:lstStyle>
            <a:lvl1pPr marL="0" indent="0">
              <a:spcBef>
                <a:spcPts val="600"/>
              </a:spcBef>
              <a:buFont typeface="+mj-lt"/>
              <a:buNone/>
              <a:defRPr sz="1000" b="0">
                <a:solidFill>
                  <a:schemeClr val="tx1"/>
                </a:solidFill>
              </a:defRPr>
            </a:lvl1pPr>
            <a:lvl2pPr marL="177800" indent="-171450">
              <a:spcBef>
                <a:spcPts val="1800"/>
              </a:spcBef>
              <a:buFont typeface="Arial" panose="020B0604020202020204" pitchFamily="34" charset="0"/>
              <a:buChar char="•"/>
              <a:tabLst>
                <a:tab pos="3822700" algn="l"/>
              </a:tabLst>
              <a:defRPr sz="1600"/>
            </a:lvl2pPr>
            <a:lvl3pPr marL="342900" indent="-165100">
              <a:spcBef>
                <a:spcPts val="600"/>
              </a:spcBef>
              <a:buFont typeface="System Font Regular"/>
              <a:buChar char="–"/>
              <a:tabLst/>
              <a:defRPr sz="1200"/>
            </a:lvl3pPr>
          </a:lstStyle>
          <a:p>
            <a:pPr lvl="0"/>
            <a:r>
              <a:rPr lang="en-US"/>
              <a:t>Click to edit Master text  </a:t>
            </a:r>
          </a:p>
        </p:txBody>
      </p:sp>
      <p:sp>
        <p:nvSpPr>
          <p:cNvPr id="24" name="Text Placeholder 20">
            <a:extLst>
              <a:ext uri="{FF2B5EF4-FFF2-40B4-BE49-F238E27FC236}">
                <a16:creationId xmlns:a16="http://schemas.microsoft.com/office/drawing/2014/main" id="{66EB4E48-6BFB-51F5-D558-C24E875E1AA6}"/>
              </a:ext>
              <a:ext uri="{C183D7F6-B498-43B3-948B-1728B52AA6E4}">
                <adec:decorative xmlns:adec="http://schemas.microsoft.com/office/drawing/2017/decorative" val="1"/>
              </a:ext>
            </a:extLst>
          </p:cNvPr>
          <p:cNvSpPr>
            <a:spLocks noGrp="1"/>
          </p:cNvSpPr>
          <p:nvPr>
            <p:ph type="body" sz="quarter" idx="59"/>
          </p:nvPr>
        </p:nvSpPr>
        <p:spPr>
          <a:xfrm>
            <a:off x="2782952" y="2468457"/>
            <a:ext cx="736016" cy="736016"/>
          </a:xfrm>
          <a:custGeom>
            <a:avLst/>
            <a:gdLst>
              <a:gd name="connsiteX0" fmla="*/ 1462009 w 2924018"/>
              <a:gd name="connsiteY0" fmla="*/ 0 h 2924018"/>
              <a:gd name="connsiteX1" fmla="*/ 2924018 w 2924018"/>
              <a:gd name="connsiteY1" fmla="*/ 1462009 h 2924018"/>
              <a:gd name="connsiteX2" fmla="*/ 1462009 w 2924018"/>
              <a:gd name="connsiteY2" fmla="*/ 2924018 h 2924018"/>
              <a:gd name="connsiteX3" fmla="*/ 0 w 2924018"/>
              <a:gd name="connsiteY3" fmla="*/ 1462009 h 2924018"/>
              <a:gd name="connsiteX4" fmla="*/ 1462009 w 2924018"/>
              <a:gd name="connsiteY4" fmla="*/ 0 h 2924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018" h="2924018">
                <a:moveTo>
                  <a:pt x="1462009" y="0"/>
                </a:moveTo>
                <a:cubicBezTo>
                  <a:pt x="2269454" y="0"/>
                  <a:pt x="2924018" y="654564"/>
                  <a:pt x="2924018" y="1462009"/>
                </a:cubicBezTo>
                <a:cubicBezTo>
                  <a:pt x="2924018" y="2269454"/>
                  <a:pt x="2269454" y="2924018"/>
                  <a:pt x="1462009" y="2924018"/>
                </a:cubicBezTo>
                <a:cubicBezTo>
                  <a:pt x="654564" y="2924018"/>
                  <a:pt x="0" y="2269454"/>
                  <a:pt x="0" y="1462009"/>
                </a:cubicBezTo>
                <a:cubicBezTo>
                  <a:pt x="0" y="654564"/>
                  <a:pt x="654564" y="0"/>
                  <a:pt x="1462009" y="0"/>
                </a:cubicBezTo>
                <a:close/>
              </a:path>
            </a:pathLst>
          </a:custGeom>
          <a:solidFill>
            <a:schemeClr val="accent1"/>
          </a:solidFill>
        </p:spPr>
        <p:txBody>
          <a:bodyPr wrap="square">
            <a:noAutofit/>
          </a:bodyPr>
          <a:lstStyle>
            <a:lvl1pPr>
              <a:defRPr sz="100">
                <a:solidFill>
                  <a:schemeClr val="accent1">
                    <a:alpha val="0"/>
                  </a:schemeClr>
                </a:solidFill>
              </a:defRPr>
            </a:lvl1pPr>
          </a:lstStyle>
          <a:p>
            <a:pPr lvl="0"/>
            <a:endParaRPr lang="en-US"/>
          </a:p>
        </p:txBody>
      </p:sp>
      <p:sp>
        <p:nvSpPr>
          <p:cNvPr id="25" name="Text Placeholder 20">
            <a:extLst>
              <a:ext uri="{FF2B5EF4-FFF2-40B4-BE49-F238E27FC236}">
                <a16:creationId xmlns:a16="http://schemas.microsoft.com/office/drawing/2014/main" id="{790AC060-1EC1-B175-642A-966629F1E50F}"/>
              </a:ext>
              <a:ext uri="{C183D7F6-B498-43B3-948B-1728B52AA6E4}">
                <adec:decorative xmlns:adec="http://schemas.microsoft.com/office/drawing/2017/decorative" val="1"/>
              </a:ext>
            </a:extLst>
          </p:cNvPr>
          <p:cNvSpPr>
            <a:spLocks noGrp="1"/>
          </p:cNvSpPr>
          <p:nvPr>
            <p:ph type="body" sz="quarter" idx="69"/>
          </p:nvPr>
        </p:nvSpPr>
        <p:spPr>
          <a:xfrm>
            <a:off x="4611752" y="2468457"/>
            <a:ext cx="736016" cy="736016"/>
          </a:xfrm>
          <a:custGeom>
            <a:avLst/>
            <a:gdLst>
              <a:gd name="connsiteX0" fmla="*/ 1462009 w 2924018"/>
              <a:gd name="connsiteY0" fmla="*/ 0 h 2924018"/>
              <a:gd name="connsiteX1" fmla="*/ 2924018 w 2924018"/>
              <a:gd name="connsiteY1" fmla="*/ 1462009 h 2924018"/>
              <a:gd name="connsiteX2" fmla="*/ 1462009 w 2924018"/>
              <a:gd name="connsiteY2" fmla="*/ 2924018 h 2924018"/>
              <a:gd name="connsiteX3" fmla="*/ 0 w 2924018"/>
              <a:gd name="connsiteY3" fmla="*/ 1462009 h 2924018"/>
              <a:gd name="connsiteX4" fmla="*/ 1462009 w 2924018"/>
              <a:gd name="connsiteY4" fmla="*/ 0 h 2924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018" h="2924018">
                <a:moveTo>
                  <a:pt x="1462009" y="0"/>
                </a:moveTo>
                <a:cubicBezTo>
                  <a:pt x="2269454" y="0"/>
                  <a:pt x="2924018" y="654564"/>
                  <a:pt x="2924018" y="1462009"/>
                </a:cubicBezTo>
                <a:cubicBezTo>
                  <a:pt x="2924018" y="2269454"/>
                  <a:pt x="2269454" y="2924018"/>
                  <a:pt x="1462009" y="2924018"/>
                </a:cubicBezTo>
                <a:cubicBezTo>
                  <a:pt x="654564" y="2924018"/>
                  <a:pt x="0" y="2269454"/>
                  <a:pt x="0" y="1462009"/>
                </a:cubicBezTo>
                <a:cubicBezTo>
                  <a:pt x="0" y="654564"/>
                  <a:pt x="654564" y="0"/>
                  <a:pt x="1462009" y="0"/>
                </a:cubicBezTo>
                <a:close/>
              </a:path>
            </a:pathLst>
          </a:custGeom>
          <a:solidFill>
            <a:schemeClr val="accent2"/>
          </a:solidFill>
        </p:spPr>
        <p:txBody>
          <a:bodyPr wrap="square">
            <a:noAutofit/>
          </a:bodyPr>
          <a:lstStyle>
            <a:lvl1pPr>
              <a:defRPr sz="100">
                <a:solidFill>
                  <a:schemeClr val="accent1">
                    <a:alpha val="0"/>
                  </a:schemeClr>
                </a:solidFill>
              </a:defRPr>
            </a:lvl1pPr>
          </a:lstStyle>
          <a:p>
            <a:pPr lvl="0"/>
            <a:endParaRPr lang="en-US"/>
          </a:p>
        </p:txBody>
      </p:sp>
      <p:sp>
        <p:nvSpPr>
          <p:cNvPr id="26" name="Text Placeholder 20">
            <a:extLst>
              <a:ext uri="{FF2B5EF4-FFF2-40B4-BE49-F238E27FC236}">
                <a16:creationId xmlns:a16="http://schemas.microsoft.com/office/drawing/2014/main" id="{7AE57303-FF8A-2B9B-A094-A33371093CA3}"/>
              </a:ext>
              <a:ext uri="{C183D7F6-B498-43B3-948B-1728B52AA6E4}">
                <adec:decorative xmlns:adec="http://schemas.microsoft.com/office/drawing/2017/decorative" val="1"/>
              </a:ext>
            </a:extLst>
          </p:cNvPr>
          <p:cNvSpPr>
            <a:spLocks noGrp="1"/>
          </p:cNvSpPr>
          <p:nvPr>
            <p:ph type="body" sz="quarter" idx="70"/>
          </p:nvPr>
        </p:nvSpPr>
        <p:spPr>
          <a:xfrm>
            <a:off x="6412250" y="2468457"/>
            <a:ext cx="736016" cy="736016"/>
          </a:xfrm>
          <a:custGeom>
            <a:avLst/>
            <a:gdLst>
              <a:gd name="connsiteX0" fmla="*/ 1462009 w 2924018"/>
              <a:gd name="connsiteY0" fmla="*/ 0 h 2924018"/>
              <a:gd name="connsiteX1" fmla="*/ 2924018 w 2924018"/>
              <a:gd name="connsiteY1" fmla="*/ 1462009 h 2924018"/>
              <a:gd name="connsiteX2" fmla="*/ 1462009 w 2924018"/>
              <a:gd name="connsiteY2" fmla="*/ 2924018 h 2924018"/>
              <a:gd name="connsiteX3" fmla="*/ 0 w 2924018"/>
              <a:gd name="connsiteY3" fmla="*/ 1462009 h 2924018"/>
              <a:gd name="connsiteX4" fmla="*/ 1462009 w 2924018"/>
              <a:gd name="connsiteY4" fmla="*/ 0 h 2924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018" h="2924018">
                <a:moveTo>
                  <a:pt x="1462009" y="0"/>
                </a:moveTo>
                <a:cubicBezTo>
                  <a:pt x="2269454" y="0"/>
                  <a:pt x="2924018" y="654564"/>
                  <a:pt x="2924018" y="1462009"/>
                </a:cubicBezTo>
                <a:cubicBezTo>
                  <a:pt x="2924018" y="2269454"/>
                  <a:pt x="2269454" y="2924018"/>
                  <a:pt x="1462009" y="2924018"/>
                </a:cubicBezTo>
                <a:cubicBezTo>
                  <a:pt x="654564" y="2924018"/>
                  <a:pt x="0" y="2269454"/>
                  <a:pt x="0" y="1462009"/>
                </a:cubicBezTo>
                <a:cubicBezTo>
                  <a:pt x="0" y="654564"/>
                  <a:pt x="654564" y="0"/>
                  <a:pt x="1462009" y="0"/>
                </a:cubicBezTo>
                <a:close/>
              </a:path>
            </a:pathLst>
          </a:custGeom>
          <a:solidFill>
            <a:schemeClr val="accent3"/>
          </a:solidFill>
        </p:spPr>
        <p:txBody>
          <a:bodyPr wrap="square">
            <a:noAutofit/>
          </a:bodyPr>
          <a:lstStyle>
            <a:lvl1pPr>
              <a:defRPr sz="100">
                <a:solidFill>
                  <a:schemeClr val="accent1">
                    <a:alpha val="0"/>
                  </a:schemeClr>
                </a:solidFill>
              </a:defRPr>
            </a:lvl1pPr>
          </a:lstStyle>
          <a:p>
            <a:pPr lvl="0"/>
            <a:endParaRPr lang="en-US"/>
          </a:p>
        </p:txBody>
      </p:sp>
      <p:sp>
        <p:nvSpPr>
          <p:cNvPr id="27" name="Text Placeholder 20">
            <a:extLst>
              <a:ext uri="{FF2B5EF4-FFF2-40B4-BE49-F238E27FC236}">
                <a16:creationId xmlns:a16="http://schemas.microsoft.com/office/drawing/2014/main" id="{5DA59019-91D0-04E0-7B0A-78B6C4D3D058}"/>
              </a:ext>
              <a:ext uri="{C183D7F6-B498-43B3-948B-1728B52AA6E4}">
                <adec:decorative xmlns:adec="http://schemas.microsoft.com/office/drawing/2017/decorative" val="1"/>
              </a:ext>
            </a:extLst>
          </p:cNvPr>
          <p:cNvSpPr>
            <a:spLocks noGrp="1"/>
          </p:cNvSpPr>
          <p:nvPr>
            <p:ph type="body" sz="quarter" idx="71"/>
          </p:nvPr>
        </p:nvSpPr>
        <p:spPr>
          <a:xfrm>
            <a:off x="8241050" y="2468457"/>
            <a:ext cx="736016" cy="736016"/>
          </a:xfrm>
          <a:custGeom>
            <a:avLst/>
            <a:gdLst>
              <a:gd name="connsiteX0" fmla="*/ 1462009 w 2924018"/>
              <a:gd name="connsiteY0" fmla="*/ 0 h 2924018"/>
              <a:gd name="connsiteX1" fmla="*/ 2924018 w 2924018"/>
              <a:gd name="connsiteY1" fmla="*/ 1462009 h 2924018"/>
              <a:gd name="connsiteX2" fmla="*/ 1462009 w 2924018"/>
              <a:gd name="connsiteY2" fmla="*/ 2924018 h 2924018"/>
              <a:gd name="connsiteX3" fmla="*/ 0 w 2924018"/>
              <a:gd name="connsiteY3" fmla="*/ 1462009 h 2924018"/>
              <a:gd name="connsiteX4" fmla="*/ 1462009 w 2924018"/>
              <a:gd name="connsiteY4" fmla="*/ 0 h 2924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018" h="2924018">
                <a:moveTo>
                  <a:pt x="1462009" y="0"/>
                </a:moveTo>
                <a:cubicBezTo>
                  <a:pt x="2269454" y="0"/>
                  <a:pt x="2924018" y="654564"/>
                  <a:pt x="2924018" y="1462009"/>
                </a:cubicBezTo>
                <a:cubicBezTo>
                  <a:pt x="2924018" y="2269454"/>
                  <a:pt x="2269454" y="2924018"/>
                  <a:pt x="1462009" y="2924018"/>
                </a:cubicBezTo>
                <a:cubicBezTo>
                  <a:pt x="654564" y="2924018"/>
                  <a:pt x="0" y="2269454"/>
                  <a:pt x="0" y="1462009"/>
                </a:cubicBezTo>
                <a:cubicBezTo>
                  <a:pt x="0" y="654564"/>
                  <a:pt x="654564" y="0"/>
                  <a:pt x="1462009" y="0"/>
                </a:cubicBezTo>
                <a:close/>
              </a:path>
            </a:pathLst>
          </a:custGeom>
          <a:solidFill>
            <a:schemeClr val="accent4"/>
          </a:solidFill>
        </p:spPr>
        <p:txBody>
          <a:bodyPr wrap="square">
            <a:noAutofit/>
          </a:bodyPr>
          <a:lstStyle>
            <a:lvl1pPr>
              <a:defRPr sz="100">
                <a:solidFill>
                  <a:schemeClr val="accent1">
                    <a:alpha val="0"/>
                  </a:schemeClr>
                </a:solidFill>
              </a:defRPr>
            </a:lvl1pPr>
          </a:lstStyle>
          <a:p>
            <a:pPr lvl="0"/>
            <a:endParaRPr lang="en-US"/>
          </a:p>
        </p:txBody>
      </p:sp>
      <p:sp>
        <p:nvSpPr>
          <p:cNvPr id="28" name="Text Placeholder 20">
            <a:extLst>
              <a:ext uri="{FF2B5EF4-FFF2-40B4-BE49-F238E27FC236}">
                <a16:creationId xmlns:a16="http://schemas.microsoft.com/office/drawing/2014/main" id="{E700F997-555F-4135-374D-0B3965EADEF3}"/>
              </a:ext>
              <a:ext uri="{C183D7F6-B498-43B3-948B-1728B52AA6E4}">
                <adec:decorative xmlns:adec="http://schemas.microsoft.com/office/drawing/2017/decorative" val="1"/>
              </a:ext>
            </a:extLst>
          </p:cNvPr>
          <p:cNvSpPr>
            <a:spLocks noGrp="1"/>
          </p:cNvSpPr>
          <p:nvPr>
            <p:ph type="body" sz="quarter" idx="72"/>
          </p:nvPr>
        </p:nvSpPr>
        <p:spPr>
          <a:xfrm>
            <a:off x="10008150" y="2468457"/>
            <a:ext cx="736016" cy="736016"/>
          </a:xfrm>
          <a:custGeom>
            <a:avLst/>
            <a:gdLst>
              <a:gd name="connsiteX0" fmla="*/ 1462009 w 2924018"/>
              <a:gd name="connsiteY0" fmla="*/ 0 h 2924018"/>
              <a:gd name="connsiteX1" fmla="*/ 2924018 w 2924018"/>
              <a:gd name="connsiteY1" fmla="*/ 1462009 h 2924018"/>
              <a:gd name="connsiteX2" fmla="*/ 1462009 w 2924018"/>
              <a:gd name="connsiteY2" fmla="*/ 2924018 h 2924018"/>
              <a:gd name="connsiteX3" fmla="*/ 0 w 2924018"/>
              <a:gd name="connsiteY3" fmla="*/ 1462009 h 2924018"/>
              <a:gd name="connsiteX4" fmla="*/ 1462009 w 2924018"/>
              <a:gd name="connsiteY4" fmla="*/ 0 h 2924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018" h="2924018">
                <a:moveTo>
                  <a:pt x="1462009" y="0"/>
                </a:moveTo>
                <a:cubicBezTo>
                  <a:pt x="2269454" y="0"/>
                  <a:pt x="2924018" y="654564"/>
                  <a:pt x="2924018" y="1462009"/>
                </a:cubicBezTo>
                <a:cubicBezTo>
                  <a:pt x="2924018" y="2269454"/>
                  <a:pt x="2269454" y="2924018"/>
                  <a:pt x="1462009" y="2924018"/>
                </a:cubicBezTo>
                <a:cubicBezTo>
                  <a:pt x="654564" y="2924018"/>
                  <a:pt x="0" y="2269454"/>
                  <a:pt x="0" y="1462009"/>
                </a:cubicBezTo>
                <a:cubicBezTo>
                  <a:pt x="0" y="654564"/>
                  <a:pt x="654564" y="0"/>
                  <a:pt x="1462009" y="0"/>
                </a:cubicBezTo>
                <a:close/>
              </a:path>
            </a:pathLst>
          </a:custGeom>
          <a:solidFill>
            <a:schemeClr val="accent5"/>
          </a:solidFill>
        </p:spPr>
        <p:txBody>
          <a:bodyPr wrap="square">
            <a:noAutofit/>
          </a:bodyPr>
          <a:lstStyle>
            <a:lvl1pPr>
              <a:defRPr sz="100">
                <a:solidFill>
                  <a:schemeClr val="accent1">
                    <a:alpha val="0"/>
                  </a:schemeClr>
                </a:solidFill>
              </a:defRPr>
            </a:lvl1pPr>
          </a:lstStyle>
          <a:p>
            <a:pPr lvl="0"/>
            <a:endParaRPr lang="en-US"/>
          </a:p>
        </p:txBody>
      </p:sp>
      <p:sp>
        <p:nvSpPr>
          <p:cNvPr id="35" name="Picture Placeholder 34">
            <a:extLst>
              <a:ext uri="{FF2B5EF4-FFF2-40B4-BE49-F238E27FC236}">
                <a16:creationId xmlns:a16="http://schemas.microsoft.com/office/drawing/2014/main" id="{58256F7B-EB0A-3D45-A12A-62871EFDB91F}"/>
              </a:ext>
              <a:ext uri="{C183D7F6-B498-43B3-948B-1728B52AA6E4}">
                <adec:decorative xmlns:adec="http://schemas.microsoft.com/office/drawing/2017/decorative" val="0"/>
              </a:ext>
            </a:extLst>
          </p:cNvPr>
          <p:cNvSpPr>
            <a:spLocks noGrp="1"/>
          </p:cNvSpPr>
          <p:nvPr>
            <p:ph type="pic" sz="quarter" idx="73" hasCustomPrompt="1"/>
          </p:nvPr>
        </p:nvSpPr>
        <p:spPr>
          <a:xfrm>
            <a:off x="2956491" y="2636729"/>
            <a:ext cx="388938" cy="388937"/>
          </a:xfrm>
        </p:spPr>
        <p:txBody>
          <a:bodyPr/>
          <a:lstStyle>
            <a:lvl1pPr algn="ctr">
              <a:defRPr sz="1000">
                <a:solidFill>
                  <a:schemeClr val="bg1"/>
                </a:solidFill>
              </a:defRPr>
            </a:lvl1pPr>
          </a:lstStyle>
          <a:p>
            <a:r>
              <a:rPr lang="en-US"/>
              <a:t>icon</a:t>
            </a:r>
          </a:p>
        </p:txBody>
      </p:sp>
      <p:sp>
        <p:nvSpPr>
          <p:cNvPr id="36" name="Picture Placeholder 34">
            <a:extLst>
              <a:ext uri="{FF2B5EF4-FFF2-40B4-BE49-F238E27FC236}">
                <a16:creationId xmlns:a16="http://schemas.microsoft.com/office/drawing/2014/main" id="{7C2EB33B-98AF-4F69-964F-F262328B0D37}"/>
              </a:ext>
            </a:extLst>
          </p:cNvPr>
          <p:cNvSpPr>
            <a:spLocks noGrp="1"/>
          </p:cNvSpPr>
          <p:nvPr>
            <p:ph type="pic" sz="quarter" idx="74" hasCustomPrompt="1"/>
          </p:nvPr>
        </p:nvSpPr>
        <p:spPr>
          <a:xfrm>
            <a:off x="4785291" y="2636729"/>
            <a:ext cx="388938" cy="388937"/>
          </a:xfrm>
        </p:spPr>
        <p:txBody>
          <a:bodyPr/>
          <a:lstStyle>
            <a:lvl1pPr algn="ctr">
              <a:defRPr sz="1000">
                <a:solidFill>
                  <a:schemeClr val="tx1"/>
                </a:solidFill>
              </a:defRPr>
            </a:lvl1pPr>
          </a:lstStyle>
          <a:p>
            <a:r>
              <a:rPr lang="en-US"/>
              <a:t>icon</a:t>
            </a:r>
          </a:p>
        </p:txBody>
      </p:sp>
      <p:sp>
        <p:nvSpPr>
          <p:cNvPr id="37" name="Picture Placeholder 34">
            <a:extLst>
              <a:ext uri="{FF2B5EF4-FFF2-40B4-BE49-F238E27FC236}">
                <a16:creationId xmlns:a16="http://schemas.microsoft.com/office/drawing/2014/main" id="{FA5BAA94-0EB2-E56A-90A0-5DF6AFC491BA}"/>
              </a:ext>
            </a:extLst>
          </p:cNvPr>
          <p:cNvSpPr>
            <a:spLocks noGrp="1"/>
          </p:cNvSpPr>
          <p:nvPr>
            <p:ph type="pic" sz="quarter" idx="75" hasCustomPrompt="1"/>
          </p:nvPr>
        </p:nvSpPr>
        <p:spPr>
          <a:xfrm>
            <a:off x="6585789" y="2636729"/>
            <a:ext cx="388938" cy="388937"/>
          </a:xfrm>
        </p:spPr>
        <p:txBody>
          <a:bodyPr/>
          <a:lstStyle>
            <a:lvl1pPr algn="ctr">
              <a:defRPr sz="1000">
                <a:solidFill>
                  <a:schemeClr val="tx1"/>
                </a:solidFill>
              </a:defRPr>
            </a:lvl1pPr>
          </a:lstStyle>
          <a:p>
            <a:r>
              <a:rPr lang="en-US"/>
              <a:t>icon</a:t>
            </a:r>
          </a:p>
        </p:txBody>
      </p:sp>
      <p:sp>
        <p:nvSpPr>
          <p:cNvPr id="38" name="Picture Placeholder 34">
            <a:extLst>
              <a:ext uri="{FF2B5EF4-FFF2-40B4-BE49-F238E27FC236}">
                <a16:creationId xmlns:a16="http://schemas.microsoft.com/office/drawing/2014/main" id="{B229EE75-3227-30C3-F521-6E08C0E3A4A6}"/>
              </a:ext>
            </a:extLst>
          </p:cNvPr>
          <p:cNvSpPr>
            <a:spLocks noGrp="1"/>
          </p:cNvSpPr>
          <p:nvPr>
            <p:ph type="pic" sz="quarter" idx="76" hasCustomPrompt="1"/>
          </p:nvPr>
        </p:nvSpPr>
        <p:spPr>
          <a:xfrm>
            <a:off x="8414589" y="2636729"/>
            <a:ext cx="388938" cy="388937"/>
          </a:xfrm>
        </p:spPr>
        <p:txBody>
          <a:bodyPr/>
          <a:lstStyle>
            <a:lvl1pPr algn="ctr">
              <a:defRPr sz="1000">
                <a:solidFill>
                  <a:schemeClr val="bg1"/>
                </a:solidFill>
              </a:defRPr>
            </a:lvl1pPr>
          </a:lstStyle>
          <a:p>
            <a:r>
              <a:rPr lang="en-US"/>
              <a:t>icon</a:t>
            </a:r>
          </a:p>
        </p:txBody>
      </p:sp>
      <p:sp>
        <p:nvSpPr>
          <p:cNvPr id="39" name="Picture Placeholder 34">
            <a:extLst>
              <a:ext uri="{FF2B5EF4-FFF2-40B4-BE49-F238E27FC236}">
                <a16:creationId xmlns:a16="http://schemas.microsoft.com/office/drawing/2014/main" id="{2D966E1B-3F7C-ACAC-8AFF-C6CEE9E79C7D}"/>
              </a:ext>
            </a:extLst>
          </p:cNvPr>
          <p:cNvSpPr>
            <a:spLocks noGrp="1"/>
          </p:cNvSpPr>
          <p:nvPr>
            <p:ph type="pic" sz="quarter" idx="77" hasCustomPrompt="1"/>
          </p:nvPr>
        </p:nvSpPr>
        <p:spPr>
          <a:xfrm>
            <a:off x="10181689" y="2636729"/>
            <a:ext cx="388938" cy="388937"/>
          </a:xfrm>
        </p:spPr>
        <p:txBody>
          <a:bodyPr/>
          <a:lstStyle>
            <a:lvl1pPr algn="ctr">
              <a:defRPr sz="1000">
                <a:solidFill>
                  <a:schemeClr val="bg1"/>
                </a:solidFill>
              </a:defRPr>
            </a:lvl1pPr>
          </a:lstStyle>
          <a:p>
            <a:r>
              <a:rPr lang="en-US"/>
              <a:t>icon</a:t>
            </a:r>
          </a:p>
        </p:txBody>
      </p:sp>
      <p:sp>
        <p:nvSpPr>
          <p:cNvPr id="16" name="Footer Placeholder 15">
            <a:extLst>
              <a:ext uri="{FF2B5EF4-FFF2-40B4-BE49-F238E27FC236}">
                <a16:creationId xmlns:a16="http://schemas.microsoft.com/office/drawing/2014/main" id="{FC466D52-2651-0C26-4592-75F52E1F1568}"/>
              </a:ext>
            </a:extLst>
          </p:cNvPr>
          <p:cNvSpPr>
            <a:spLocks noGrp="1"/>
          </p:cNvSpPr>
          <p:nvPr>
            <p:ph type="ftr" sz="quarter" idx="60"/>
          </p:nvPr>
        </p:nvSpPr>
        <p:spPr/>
        <p:txBody>
          <a:bodyPr/>
          <a:lstStyle/>
          <a:p>
            <a:r>
              <a:rPr lang="en-US"/>
              <a:t>© Teladoc Health, Inc. All rights reserved.</a:t>
            </a:r>
          </a:p>
        </p:txBody>
      </p:sp>
      <p:sp>
        <p:nvSpPr>
          <p:cNvPr id="19" name="Slide Number Placeholder 18">
            <a:extLst>
              <a:ext uri="{FF2B5EF4-FFF2-40B4-BE49-F238E27FC236}">
                <a16:creationId xmlns:a16="http://schemas.microsoft.com/office/drawing/2014/main" id="{760D05B7-7403-175E-5D14-DC6C6415E85C}"/>
              </a:ext>
            </a:extLst>
          </p:cNvPr>
          <p:cNvSpPr>
            <a:spLocks noGrp="1"/>
          </p:cNvSpPr>
          <p:nvPr>
            <p:ph type="sldNum" sz="quarter" idx="61"/>
          </p:nvPr>
        </p:nvSpPr>
        <p:spPr/>
        <p:txBody>
          <a:bodyPr/>
          <a:lstStyle/>
          <a:p>
            <a:fld id="{A82C3BC0-3EBF-3C4C-A3D8-795624EBC6AA}" type="slidenum">
              <a:rPr lang="en-US" smtClean="0"/>
              <a:pPr/>
              <a:t>‹#›</a:t>
            </a:fld>
            <a:endParaRPr lang="en-US"/>
          </a:p>
        </p:txBody>
      </p:sp>
    </p:spTree>
    <p:extLst>
      <p:ext uri="{BB962C8B-B14F-4D97-AF65-F5344CB8AC3E}">
        <p14:creationId xmlns:p14="http://schemas.microsoft.com/office/powerpoint/2010/main" val="310044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hoto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888" y="489252"/>
            <a:ext cx="5072639" cy="328304"/>
          </a:xfrm>
        </p:spPr>
        <p:txBody>
          <a:bodyPr/>
          <a:lstStyle>
            <a:lvl1pPr>
              <a:defRPr lang="en-US" dirty="0"/>
            </a:lvl1pPr>
          </a:lstStyle>
          <a:p>
            <a:r>
              <a:rPr lang="en-US"/>
              <a:t>Click to edit text</a:t>
            </a:r>
          </a:p>
        </p:txBody>
      </p:sp>
      <p:sp>
        <p:nvSpPr>
          <p:cNvPr id="5" name="Text Placeholder 7">
            <a:extLst>
              <a:ext uri="{FF2B5EF4-FFF2-40B4-BE49-F238E27FC236}">
                <a16:creationId xmlns:a16="http://schemas.microsoft.com/office/drawing/2014/main" id="{0F18F1E1-3A85-5109-DCD1-F48F6542D0AF}"/>
              </a:ext>
            </a:extLst>
          </p:cNvPr>
          <p:cNvSpPr>
            <a:spLocks noGrp="1"/>
          </p:cNvSpPr>
          <p:nvPr>
            <p:ph type="body" sz="quarter" idx="14" hasCustomPrompt="1"/>
          </p:nvPr>
        </p:nvSpPr>
        <p:spPr>
          <a:xfrm>
            <a:off x="496888" y="874621"/>
            <a:ext cx="5072639" cy="327025"/>
          </a:xfrm>
        </p:spPr>
        <p:txBody>
          <a:bodyPr/>
          <a:lstStyle>
            <a:lvl1pPr>
              <a:defRPr sz="1400" b="0" cap="all" baseline="0">
                <a:solidFill>
                  <a:schemeClr val="accent1"/>
                </a:solidFill>
              </a:defRPr>
            </a:lvl1pPr>
          </a:lstStyle>
          <a:p>
            <a:pPr lvl="0"/>
            <a:r>
              <a:rPr lang="en-US"/>
              <a:t>Click to edit text styles</a:t>
            </a:r>
          </a:p>
        </p:txBody>
      </p:sp>
      <p:sp>
        <p:nvSpPr>
          <p:cNvPr id="10" name="Picture Placeholder 9">
            <a:extLst>
              <a:ext uri="{FF2B5EF4-FFF2-40B4-BE49-F238E27FC236}">
                <a16:creationId xmlns:a16="http://schemas.microsoft.com/office/drawing/2014/main" id="{C5F4D2B2-047F-49BF-ED39-95AD1BAEAA66}"/>
              </a:ext>
              <a:ext uri="{C183D7F6-B498-43B3-948B-1728B52AA6E4}">
                <adec:decorative xmlns:adec="http://schemas.microsoft.com/office/drawing/2017/decorative" val="1"/>
              </a:ext>
            </a:extLst>
          </p:cNvPr>
          <p:cNvSpPr>
            <a:spLocks noGrp="1"/>
          </p:cNvSpPr>
          <p:nvPr>
            <p:ph type="pic" sz="quarter" idx="18"/>
          </p:nvPr>
        </p:nvSpPr>
        <p:spPr>
          <a:xfrm>
            <a:off x="6096000" y="1"/>
            <a:ext cx="6096000" cy="6858000"/>
          </a:xfrm>
          <a:solidFill>
            <a:schemeClr val="bg1">
              <a:lumMod val="95000"/>
            </a:schemeClr>
          </a:solidFill>
        </p:spPr>
        <p:txBody>
          <a:bodyPr bIns="822960" anchor="ctr" anchorCtr="0"/>
          <a:lstStyle>
            <a:lvl1pPr algn="ctr">
              <a:defRPr sz="1400">
                <a:solidFill>
                  <a:schemeClr val="tx1"/>
                </a:solidFill>
              </a:defRPr>
            </a:lvl1pPr>
          </a:lstStyle>
          <a:p>
            <a:endParaRPr lang="en-US"/>
          </a:p>
        </p:txBody>
      </p:sp>
      <p:sp>
        <p:nvSpPr>
          <p:cNvPr id="18" name="Text Placeholder 17">
            <a:extLst>
              <a:ext uri="{FF2B5EF4-FFF2-40B4-BE49-F238E27FC236}">
                <a16:creationId xmlns:a16="http://schemas.microsoft.com/office/drawing/2014/main" id="{019FEA68-15EB-5FCC-72DC-406F68081AC8}"/>
              </a:ext>
              <a:ext uri="{C183D7F6-B498-43B3-948B-1728B52AA6E4}">
                <adec:decorative xmlns:adec="http://schemas.microsoft.com/office/drawing/2017/decorative" val="1"/>
              </a:ext>
            </a:extLst>
          </p:cNvPr>
          <p:cNvSpPr>
            <a:spLocks noGrp="1"/>
          </p:cNvSpPr>
          <p:nvPr>
            <p:ph type="body" sz="quarter" idx="30"/>
          </p:nvPr>
        </p:nvSpPr>
        <p:spPr>
          <a:xfrm rot="16200000">
            <a:off x="6092969" y="3432030"/>
            <a:ext cx="3429000" cy="3422939"/>
          </a:xfrm>
          <a:custGeom>
            <a:avLst/>
            <a:gdLst>
              <a:gd name="connsiteX0" fmla="*/ 0 w 2293793"/>
              <a:gd name="connsiteY0" fmla="*/ 0 h 2293793"/>
              <a:gd name="connsiteX1" fmla="*/ 2293793 w 2293793"/>
              <a:gd name="connsiteY1" fmla="*/ 0 h 2293793"/>
              <a:gd name="connsiteX2" fmla="*/ 0 w 2293793"/>
              <a:gd name="connsiteY2" fmla="*/ 2293793 h 2293793"/>
            </a:gdLst>
            <a:ahLst/>
            <a:cxnLst>
              <a:cxn ang="0">
                <a:pos x="connsiteX0" y="connsiteY0"/>
              </a:cxn>
              <a:cxn ang="0">
                <a:pos x="connsiteX1" y="connsiteY1"/>
              </a:cxn>
              <a:cxn ang="0">
                <a:pos x="connsiteX2" y="connsiteY2"/>
              </a:cxn>
            </a:cxnLst>
            <a:rect l="l" t="t" r="r" b="b"/>
            <a:pathLst>
              <a:path w="2293793" h="2293793">
                <a:moveTo>
                  <a:pt x="0" y="0"/>
                </a:moveTo>
                <a:lnTo>
                  <a:pt x="2293793" y="0"/>
                </a:lnTo>
                <a:cubicBezTo>
                  <a:pt x="1026966" y="0"/>
                  <a:pt x="0" y="1026967"/>
                  <a:pt x="0" y="2293793"/>
                </a:cubicBezTo>
                <a:close/>
              </a:path>
            </a:pathLst>
          </a:custGeom>
          <a:solidFill>
            <a:schemeClr val="bg1"/>
          </a:solidFill>
        </p:spPr>
        <p:txBody>
          <a:bodyPr wrap="square">
            <a:noAutofit/>
          </a:bodyPr>
          <a:lstStyle>
            <a:lvl1pPr>
              <a:defRPr sz="100">
                <a:solidFill>
                  <a:schemeClr val="accent1">
                    <a:alpha val="0"/>
                  </a:schemeClr>
                </a:solidFill>
              </a:defRPr>
            </a:lvl1pPr>
          </a:lstStyle>
          <a:p>
            <a:pPr lvl="0"/>
            <a:endParaRPr lang="en-US"/>
          </a:p>
        </p:txBody>
      </p:sp>
      <p:sp>
        <p:nvSpPr>
          <p:cNvPr id="6" name="Text Placeholder 17">
            <a:extLst>
              <a:ext uri="{FF2B5EF4-FFF2-40B4-BE49-F238E27FC236}">
                <a16:creationId xmlns:a16="http://schemas.microsoft.com/office/drawing/2014/main" id="{DCFD1C8E-8B00-D793-C482-ADB54C12F95E}"/>
              </a:ext>
              <a:ext uri="{C183D7F6-B498-43B3-948B-1728B52AA6E4}">
                <adec:decorative xmlns:adec="http://schemas.microsoft.com/office/drawing/2017/decorative" val="1"/>
              </a:ext>
            </a:extLst>
          </p:cNvPr>
          <p:cNvSpPr>
            <a:spLocks noGrp="1"/>
          </p:cNvSpPr>
          <p:nvPr>
            <p:ph type="body" sz="quarter" idx="31"/>
          </p:nvPr>
        </p:nvSpPr>
        <p:spPr>
          <a:xfrm rot="5400000" flipV="1">
            <a:off x="6092971" y="2116"/>
            <a:ext cx="3429000" cy="3422939"/>
          </a:xfrm>
          <a:custGeom>
            <a:avLst/>
            <a:gdLst>
              <a:gd name="connsiteX0" fmla="*/ 0 w 2293793"/>
              <a:gd name="connsiteY0" fmla="*/ 0 h 2293793"/>
              <a:gd name="connsiteX1" fmla="*/ 2293793 w 2293793"/>
              <a:gd name="connsiteY1" fmla="*/ 0 h 2293793"/>
              <a:gd name="connsiteX2" fmla="*/ 0 w 2293793"/>
              <a:gd name="connsiteY2" fmla="*/ 2293793 h 2293793"/>
            </a:gdLst>
            <a:ahLst/>
            <a:cxnLst>
              <a:cxn ang="0">
                <a:pos x="connsiteX0" y="connsiteY0"/>
              </a:cxn>
              <a:cxn ang="0">
                <a:pos x="connsiteX1" y="connsiteY1"/>
              </a:cxn>
              <a:cxn ang="0">
                <a:pos x="connsiteX2" y="connsiteY2"/>
              </a:cxn>
            </a:cxnLst>
            <a:rect l="l" t="t" r="r" b="b"/>
            <a:pathLst>
              <a:path w="2293793" h="2293793">
                <a:moveTo>
                  <a:pt x="0" y="0"/>
                </a:moveTo>
                <a:lnTo>
                  <a:pt x="2293793" y="0"/>
                </a:lnTo>
                <a:cubicBezTo>
                  <a:pt x="1026966" y="0"/>
                  <a:pt x="0" y="1026967"/>
                  <a:pt x="0" y="2293793"/>
                </a:cubicBezTo>
                <a:close/>
              </a:path>
            </a:pathLst>
          </a:custGeom>
          <a:solidFill>
            <a:schemeClr val="bg1"/>
          </a:solidFill>
        </p:spPr>
        <p:txBody>
          <a:bodyPr wrap="square">
            <a:noAutofit/>
          </a:bodyPr>
          <a:lstStyle>
            <a:lvl1pPr>
              <a:defRPr sz="100">
                <a:solidFill>
                  <a:schemeClr val="accent1">
                    <a:alpha val="0"/>
                  </a:schemeClr>
                </a:solidFill>
              </a:defRPr>
            </a:lvl1pPr>
          </a:lstStyle>
          <a:p>
            <a:pPr lvl="0"/>
            <a:endParaRPr lang="en-US"/>
          </a:p>
        </p:txBody>
      </p:sp>
      <p:sp>
        <p:nvSpPr>
          <p:cNvPr id="7" name="Text Placeholder 2">
            <a:extLst>
              <a:ext uri="{FF2B5EF4-FFF2-40B4-BE49-F238E27FC236}">
                <a16:creationId xmlns:a16="http://schemas.microsoft.com/office/drawing/2014/main" id="{14805AFA-865D-289E-128D-1077F3DFBE67}"/>
              </a:ext>
            </a:extLst>
          </p:cNvPr>
          <p:cNvSpPr>
            <a:spLocks noGrp="1"/>
          </p:cNvSpPr>
          <p:nvPr>
            <p:ph type="body" sz="quarter" idx="35"/>
          </p:nvPr>
        </p:nvSpPr>
        <p:spPr>
          <a:xfrm>
            <a:off x="496888" y="1772230"/>
            <a:ext cx="5072639" cy="4211147"/>
          </a:xfrm>
        </p:spPr>
        <p:txBody>
          <a:bodyPr/>
          <a:lstStyle>
            <a:lvl1pPr>
              <a:defRPr>
                <a:solidFill>
                  <a:schemeClr val="accent1"/>
                </a:solidFill>
              </a:defRPr>
            </a:lvl1pPr>
            <a:lvl3pPr marL="400050" indent="-166688">
              <a:tabLst/>
              <a:defRPr/>
            </a:lvl3pPr>
            <a:lvl4pPr marL="522288" indent="-122238">
              <a:tabLst/>
              <a:defRPr/>
            </a:lvl4pPr>
            <a:lvl5pPr marL="522288" indent="-122238">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Graphic 3">
            <a:extLst>
              <a:ext uri="{FF2B5EF4-FFF2-40B4-BE49-F238E27FC236}">
                <a16:creationId xmlns:a16="http://schemas.microsoft.com/office/drawing/2014/main" id="{F7F173D9-6017-5A64-C299-357CF13D3B9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2375" y="6161241"/>
            <a:ext cx="1140079" cy="602868"/>
          </a:xfrm>
          <a:prstGeom prst="rect">
            <a:avLst/>
          </a:prstGeom>
        </p:spPr>
      </p:pic>
      <p:sp>
        <p:nvSpPr>
          <p:cNvPr id="12" name="Footer Placeholder 11">
            <a:extLst>
              <a:ext uri="{FF2B5EF4-FFF2-40B4-BE49-F238E27FC236}">
                <a16:creationId xmlns:a16="http://schemas.microsoft.com/office/drawing/2014/main" id="{0A040CCA-1157-E615-B1FA-24C4CFFCD874}"/>
              </a:ext>
            </a:extLst>
          </p:cNvPr>
          <p:cNvSpPr>
            <a:spLocks noGrp="1"/>
          </p:cNvSpPr>
          <p:nvPr>
            <p:ph type="ftr" sz="quarter" idx="33"/>
          </p:nvPr>
        </p:nvSpPr>
        <p:spPr/>
        <p:txBody>
          <a:bodyPr/>
          <a:lstStyle>
            <a:lvl1pPr>
              <a:defRPr>
                <a:solidFill>
                  <a:schemeClr val="bg1"/>
                </a:solidFill>
              </a:defRPr>
            </a:lvl1pPr>
          </a:lstStyle>
          <a:p>
            <a:r>
              <a:rPr lang="en-US"/>
              <a:t>© Teladoc Health, Inc. All rights reserved.</a:t>
            </a:r>
          </a:p>
        </p:txBody>
      </p:sp>
      <p:sp>
        <p:nvSpPr>
          <p:cNvPr id="13" name="Slide Number Placeholder 12">
            <a:extLst>
              <a:ext uri="{FF2B5EF4-FFF2-40B4-BE49-F238E27FC236}">
                <a16:creationId xmlns:a16="http://schemas.microsoft.com/office/drawing/2014/main" id="{808C50B1-638A-B358-B7B0-05ABB23BD3AE}"/>
              </a:ext>
            </a:extLst>
          </p:cNvPr>
          <p:cNvSpPr>
            <a:spLocks noGrp="1"/>
          </p:cNvSpPr>
          <p:nvPr>
            <p:ph type="sldNum" sz="quarter" idx="34"/>
          </p:nvPr>
        </p:nvSpPr>
        <p:spPr/>
        <p:txBody>
          <a:bodyPr/>
          <a:lstStyle>
            <a:lvl1pPr>
              <a:defRPr>
                <a:solidFill>
                  <a:schemeClr val="bg1"/>
                </a:solidFill>
              </a:defRPr>
            </a:lvl1pPr>
          </a:lstStyle>
          <a:p>
            <a:fld id="{A82C3BC0-3EBF-3C4C-A3D8-795624EBC6AA}" type="slidenum">
              <a:rPr lang="en-US" smtClean="0"/>
              <a:pPr/>
              <a:t>‹#›</a:t>
            </a:fld>
            <a:endParaRPr lang="en-US"/>
          </a:p>
        </p:txBody>
      </p:sp>
    </p:spTree>
    <p:extLst>
      <p:ext uri="{BB962C8B-B14F-4D97-AF65-F5344CB8AC3E}">
        <p14:creationId xmlns:p14="http://schemas.microsoft.com/office/powerpoint/2010/main" val="243343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3F2266-9B3E-1145-96F7-5466A678D664}"/>
              </a:ext>
            </a:extLst>
          </p:cNvPr>
          <p:cNvSpPr>
            <a:spLocks noGrp="1"/>
          </p:cNvSpPr>
          <p:nvPr>
            <p:ph type="title" hasCustomPrompt="1"/>
          </p:nvPr>
        </p:nvSpPr>
        <p:spPr>
          <a:xfrm>
            <a:off x="496888" y="489252"/>
            <a:ext cx="9768341" cy="328304"/>
          </a:xfrm>
        </p:spPr>
        <p:txBody>
          <a:bodyPr/>
          <a:lstStyle/>
          <a:p>
            <a:r>
              <a:rPr lang="en-US"/>
              <a:t>Click to edit title style</a:t>
            </a:r>
          </a:p>
        </p:txBody>
      </p:sp>
      <p:sp>
        <p:nvSpPr>
          <p:cNvPr id="4" name="Text Placeholder 7">
            <a:extLst>
              <a:ext uri="{FF2B5EF4-FFF2-40B4-BE49-F238E27FC236}">
                <a16:creationId xmlns:a16="http://schemas.microsoft.com/office/drawing/2014/main" id="{88BB058D-3A68-0F23-EB49-0368A3CA07AD}"/>
              </a:ext>
            </a:extLst>
          </p:cNvPr>
          <p:cNvSpPr>
            <a:spLocks noGrp="1"/>
          </p:cNvSpPr>
          <p:nvPr>
            <p:ph type="body" sz="quarter" idx="13" hasCustomPrompt="1"/>
          </p:nvPr>
        </p:nvSpPr>
        <p:spPr>
          <a:xfrm>
            <a:off x="496888" y="874621"/>
            <a:ext cx="9768341" cy="327025"/>
          </a:xfrm>
        </p:spPr>
        <p:txBody>
          <a:bodyPr/>
          <a:lstStyle>
            <a:lvl1pPr>
              <a:defRPr sz="1400" b="0" cap="all" baseline="0">
                <a:solidFill>
                  <a:schemeClr val="accent1"/>
                </a:solidFill>
              </a:defRPr>
            </a:lvl1pPr>
          </a:lstStyle>
          <a:p>
            <a:pPr lvl="0"/>
            <a:r>
              <a:rPr lang="en-US"/>
              <a:t>Click to edit text styles</a:t>
            </a:r>
          </a:p>
        </p:txBody>
      </p:sp>
      <p:sp>
        <p:nvSpPr>
          <p:cNvPr id="6" name="Text Placeholder 11">
            <a:extLst>
              <a:ext uri="{FF2B5EF4-FFF2-40B4-BE49-F238E27FC236}">
                <a16:creationId xmlns:a16="http://schemas.microsoft.com/office/drawing/2014/main" id="{1CEE985D-2A81-507A-B1D0-1555C0589B3E}"/>
              </a:ext>
              <a:ext uri="{C183D7F6-B498-43B3-948B-1728B52AA6E4}">
                <adec:decorative xmlns:adec="http://schemas.microsoft.com/office/drawing/2017/decorative" val="1"/>
              </a:ext>
            </a:extLst>
          </p:cNvPr>
          <p:cNvSpPr>
            <a:spLocks noGrp="1"/>
          </p:cNvSpPr>
          <p:nvPr>
            <p:ph type="body" sz="quarter" idx="30"/>
          </p:nvPr>
        </p:nvSpPr>
        <p:spPr>
          <a:xfrm flipV="1">
            <a:off x="496888" y="2148298"/>
            <a:ext cx="1230311" cy="1230311"/>
          </a:xfrm>
          <a:custGeom>
            <a:avLst/>
            <a:gdLst>
              <a:gd name="connsiteX0" fmla="*/ 1688307 w 3376614"/>
              <a:gd name="connsiteY0" fmla="*/ 0 h 3376614"/>
              <a:gd name="connsiteX1" fmla="*/ 3376614 w 3376614"/>
              <a:gd name="connsiteY1" fmla="*/ 1688307 h 3376614"/>
              <a:gd name="connsiteX2" fmla="*/ 1688307 w 3376614"/>
              <a:gd name="connsiteY2" fmla="*/ 3376614 h 3376614"/>
              <a:gd name="connsiteX3" fmla="*/ 1 w 3376614"/>
              <a:gd name="connsiteY3" fmla="*/ 1688307 h 3376614"/>
              <a:gd name="connsiteX4" fmla="*/ 0 w 3376614"/>
              <a:gd name="connsiteY4" fmla="*/ 1688307 h 3376614"/>
              <a:gd name="connsiteX5" fmla="*/ 0 w 3376614"/>
              <a:gd name="connsiteY5" fmla="*/ 1 h 3376614"/>
              <a:gd name="connsiteX6" fmla="*/ 1686573 w 3376614"/>
              <a:gd name="connsiteY6" fmla="*/ 1 h 3376614"/>
              <a:gd name="connsiteX7" fmla="*/ 1686573 w 3376614"/>
              <a:gd name="connsiteY7" fmla="*/ 44 h 3376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6614" h="3376614">
                <a:moveTo>
                  <a:pt x="1688307" y="0"/>
                </a:moveTo>
                <a:cubicBezTo>
                  <a:pt x="2620733" y="0"/>
                  <a:pt x="3376614" y="755881"/>
                  <a:pt x="3376614" y="1688307"/>
                </a:cubicBezTo>
                <a:cubicBezTo>
                  <a:pt x="3376614" y="2620733"/>
                  <a:pt x="2620733" y="3376614"/>
                  <a:pt x="1688307" y="3376614"/>
                </a:cubicBezTo>
                <a:cubicBezTo>
                  <a:pt x="755881" y="3376614"/>
                  <a:pt x="1" y="2620733"/>
                  <a:pt x="1" y="1688307"/>
                </a:cubicBezTo>
                <a:lnTo>
                  <a:pt x="0" y="1688307"/>
                </a:lnTo>
                <a:lnTo>
                  <a:pt x="0" y="1"/>
                </a:lnTo>
                <a:lnTo>
                  <a:pt x="1686573" y="1"/>
                </a:lnTo>
                <a:lnTo>
                  <a:pt x="1686573" y="44"/>
                </a:lnTo>
                <a:close/>
              </a:path>
            </a:pathLst>
          </a:custGeom>
          <a:solidFill>
            <a:schemeClr val="accent1"/>
          </a:solidFill>
        </p:spPr>
        <p:txBody>
          <a:bodyPr wrap="square">
            <a:noAutofit/>
          </a:bodyPr>
          <a:lstStyle>
            <a:lvl1pPr>
              <a:defRPr sz="100">
                <a:solidFill>
                  <a:schemeClr val="accent1">
                    <a:alpha val="0"/>
                  </a:schemeClr>
                </a:solidFill>
              </a:defRPr>
            </a:lvl1pPr>
          </a:lstStyle>
          <a:p>
            <a:pPr lvl="0"/>
            <a:endParaRPr lang="en-US"/>
          </a:p>
        </p:txBody>
      </p:sp>
      <p:sp>
        <p:nvSpPr>
          <p:cNvPr id="8" name="Text Placeholder 11">
            <a:extLst>
              <a:ext uri="{FF2B5EF4-FFF2-40B4-BE49-F238E27FC236}">
                <a16:creationId xmlns:a16="http://schemas.microsoft.com/office/drawing/2014/main" id="{AE8A415E-7C9B-B784-6A45-EA3F4860F4D7}"/>
              </a:ext>
              <a:ext uri="{C183D7F6-B498-43B3-948B-1728B52AA6E4}">
                <adec:decorative xmlns:adec="http://schemas.microsoft.com/office/drawing/2017/decorative" val="1"/>
              </a:ext>
            </a:extLst>
          </p:cNvPr>
          <p:cNvSpPr>
            <a:spLocks noGrp="1"/>
          </p:cNvSpPr>
          <p:nvPr>
            <p:ph type="body" sz="quarter" idx="31"/>
          </p:nvPr>
        </p:nvSpPr>
        <p:spPr>
          <a:xfrm flipV="1">
            <a:off x="4317048" y="2148298"/>
            <a:ext cx="1230311" cy="1230311"/>
          </a:xfrm>
          <a:custGeom>
            <a:avLst/>
            <a:gdLst>
              <a:gd name="connsiteX0" fmla="*/ 1688307 w 3376614"/>
              <a:gd name="connsiteY0" fmla="*/ 0 h 3376614"/>
              <a:gd name="connsiteX1" fmla="*/ 3376614 w 3376614"/>
              <a:gd name="connsiteY1" fmla="*/ 1688307 h 3376614"/>
              <a:gd name="connsiteX2" fmla="*/ 1688307 w 3376614"/>
              <a:gd name="connsiteY2" fmla="*/ 3376614 h 3376614"/>
              <a:gd name="connsiteX3" fmla="*/ 1 w 3376614"/>
              <a:gd name="connsiteY3" fmla="*/ 1688307 h 3376614"/>
              <a:gd name="connsiteX4" fmla="*/ 0 w 3376614"/>
              <a:gd name="connsiteY4" fmla="*/ 1688307 h 3376614"/>
              <a:gd name="connsiteX5" fmla="*/ 0 w 3376614"/>
              <a:gd name="connsiteY5" fmla="*/ 1 h 3376614"/>
              <a:gd name="connsiteX6" fmla="*/ 1686573 w 3376614"/>
              <a:gd name="connsiteY6" fmla="*/ 1 h 3376614"/>
              <a:gd name="connsiteX7" fmla="*/ 1686573 w 3376614"/>
              <a:gd name="connsiteY7" fmla="*/ 44 h 3376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6614" h="3376614">
                <a:moveTo>
                  <a:pt x="1688307" y="0"/>
                </a:moveTo>
                <a:cubicBezTo>
                  <a:pt x="2620733" y="0"/>
                  <a:pt x="3376614" y="755881"/>
                  <a:pt x="3376614" y="1688307"/>
                </a:cubicBezTo>
                <a:cubicBezTo>
                  <a:pt x="3376614" y="2620733"/>
                  <a:pt x="2620733" y="3376614"/>
                  <a:pt x="1688307" y="3376614"/>
                </a:cubicBezTo>
                <a:cubicBezTo>
                  <a:pt x="755881" y="3376614"/>
                  <a:pt x="1" y="2620733"/>
                  <a:pt x="1" y="1688307"/>
                </a:cubicBezTo>
                <a:lnTo>
                  <a:pt x="0" y="1688307"/>
                </a:lnTo>
                <a:lnTo>
                  <a:pt x="0" y="1"/>
                </a:lnTo>
                <a:lnTo>
                  <a:pt x="1686573" y="1"/>
                </a:lnTo>
                <a:lnTo>
                  <a:pt x="1686573" y="44"/>
                </a:lnTo>
                <a:close/>
              </a:path>
            </a:pathLst>
          </a:custGeom>
          <a:solidFill>
            <a:schemeClr val="accent2"/>
          </a:solidFill>
        </p:spPr>
        <p:txBody>
          <a:bodyPr wrap="square">
            <a:noAutofit/>
          </a:bodyPr>
          <a:lstStyle>
            <a:lvl1pPr>
              <a:defRPr sz="100">
                <a:solidFill>
                  <a:schemeClr val="accent1">
                    <a:alpha val="0"/>
                  </a:schemeClr>
                </a:solidFill>
              </a:defRPr>
            </a:lvl1pPr>
          </a:lstStyle>
          <a:p>
            <a:pPr lvl="0"/>
            <a:endParaRPr lang="en-US"/>
          </a:p>
        </p:txBody>
      </p:sp>
      <p:sp>
        <p:nvSpPr>
          <p:cNvPr id="11" name="Text Placeholder 11">
            <a:extLst>
              <a:ext uri="{FF2B5EF4-FFF2-40B4-BE49-F238E27FC236}">
                <a16:creationId xmlns:a16="http://schemas.microsoft.com/office/drawing/2014/main" id="{017E6676-4C2F-2224-A739-0189330C31F1}"/>
              </a:ext>
              <a:ext uri="{C183D7F6-B498-43B3-948B-1728B52AA6E4}">
                <adec:decorative xmlns:adec="http://schemas.microsoft.com/office/drawing/2017/decorative" val="1"/>
              </a:ext>
            </a:extLst>
          </p:cNvPr>
          <p:cNvSpPr>
            <a:spLocks noGrp="1"/>
          </p:cNvSpPr>
          <p:nvPr>
            <p:ph type="body" sz="quarter" idx="32"/>
          </p:nvPr>
        </p:nvSpPr>
        <p:spPr>
          <a:xfrm flipV="1">
            <a:off x="8137208" y="2148298"/>
            <a:ext cx="1230311" cy="1230311"/>
          </a:xfrm>
          <a:custGeom>
            <a:avLst/>
            <a:gdLst>
              <a:gd name="connsiteX0" fmla="*/ 1688307 w 3376614"/>
              <a:gd name="connsiteY0" fmla="*/ 0 h 3376614"/>
              <a:gd name="connsiteX1" fmla="*/ 3376614 w 3376614"/>
              <a:gd name="connsiteY1" fmla="*/ 1688307 h 3376614"/>
              <a:gd name="connsiteX2" fmla="*/ 1688307 w 3376614"/>
              <a:gd name="connsiteY2" fmla="*/ 3376614 h 3376614"/>
              <a:gd name="connsiteX3" fmla="*/ 1 w 3376614"/>
              <a:gd name="connsiteY3" fmla="*/ 1688307 h 3376614"/>
              <a:gd name="connsiteX4" fmla="*/ 0 w 3376614"/>
              <a:gd name="connsiteY4" fmla="*/ 1688307 h 3376614"/>
              <a:gd name="connsiteX5" fmla="*/ 0 w 3376614"/>
              <a:gd name="connsiteY5" fmla="*/ 1 h 3376614"/>
              <a:gd name="connsiteX6" fmla="*/ 1686573 w 3376614"/>
              <a:gd name="connsiteY6" fmla="*/ 1 h 3376614"/>
              <a:gd name="connsiteX7" fmla="*/ 1686573 w 3376614"/>
              <a:gd name="connsiteY7" fmla="*/ 44 h 3376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6614" h="3376614">
                <a:moveTo>
                  <a:pt x="1688307" y="0"/>
                </a:moveTo>
                <a:cubicBezTo>
                  <a:pt x="2620733" y="0"/>
                  <a:pt x="3376614" y="755881"/>
                  <a:pt x="3376614" y="1688307"/>
                </a:cubicBezTo>
                <a:cubicBezTo>
                  <a:pt x="3376614" y="2620733"/>
                  <a:pt x="2620733" y="3376614"/>
                  <a:pt x="1688307" y="3376614"/>
                </a:cubicBezTo>
                <a:cubicBezTo>
                  <a:pt x="755881" y="3376614"/>
                  <a:pt x="1" y="2620733"/>
                  <a:pt x="1" y="1688307"/>
                </a:cubicBezTo>
                <a:lnTo>
                  <a:pt x="0" y="1688307"/>
                </a:lnTo>
                <a:lnTo>
                  <a:pt x="0" y="1"/>
                </a:lnTo>
                <a:lnTo>
                  <a:pt x="1686573" y="1"/>
                </a:lnTo>
                <a:lnTo>
                  <a:pt x="1686573" y="44"/>
                </a:lnTo>
                <a:close/>
              </a:path>
            </a:pathLst>
          </a:custGeom>
          <a:solidFill>
            <a:schemeClr val="accent5"/>
          </a:solidFill>
        </p:spPr>
        <p:txBody>
          <a:bodyPr wrap="square">
            <a:noAutofit/>
          </a:bodyPr>
          <a:lstStyle>
            <a:lvl1pPr>
              <a:defRPr sz="100">
                <a:solidFill>
                  <a:schemeClr val="accent1">
                    <a:alpha val="0"/>
                  </a:schemeClr>
                </a:solidFill>
              </a:defRPr>
            </a:lvl1pPr>
          </a:lstStyle>
          <a:p>
            <a:pPr lvl="0"/>
            <a:endParaRPr lang="en-US"/>
          </a:p>
        </p:txBody>
      </p:sp>
      <p:sp>
        <p:nvSpPr>
          <p:cNvPr id="19" name="Picture Placeholder 18">
            <a:extLst>
              <a:ext uri="{FF2B5EF4-FFF2-40B4-BE49-F238E27FC236}">
                <a16:creationId xmlns:a16="http://schemas.microsoft.com/office/drawing/2014/main" id="{B9D03234-7462-9C92-8A34-21E95891B453}"/>
              </a:ext>
            </a:extLst>
          </p:cNvPr>
          <p:cNvSpPr>
            <a:spLocks noGrp="1"/>
          </p:cNvSpPr>
          <p:nvPr>
            <p:ph type="pic" sz="quarter" idx="38" hasCustomPrompt="1"/>
          </p:nvPr>
        </p:nvSpPr>
        <p:spPr>
          <a:xfrm>
            <a:off x="705098" y="2418387"/>
            <a:ext cx="754492" cy="753076"/>
          </a:xfrm>
        </p:spPr>
        <p:txBody>
          <a:bodyPr/>
          <a:lstStyle>
            <a:lvl1pPr algn="ctr">
              <a:defRPr sz="1400">
                <a:solidFill>
                  <a:schemeClr val="bg1"/>
                </a:solidFill>
              </a:defRPr>
            </a:lvl1pPr>
          </a:lstStyle>
          <a:p>
            <a:r>
              <a:rPr lang="en-US"/>
              <a:t>icon</a:t>
            </a:r>
          </a:p>
        </p:txBody>
      </p:sp>
      <p:sp>
        <p:nvSpPr>
          <p:cNvPr id="13" name="Text Placeholder 12">
            <a:extLst>
              <a:ext uri="{FF2B5EF4-FFF2-40B4-BE49-F238E27FC236}">
                <a16:creationId xmlns:a16="http://schemas.microsoft.com/office/drawing/2014/main" id="{354350E9-7A33-CBBE-FE9F-81E2DAC3EF0D}"/>
              </a:ext>
            </a:extLst>
          </p:cNvPr>
          <p:cNvSpPr>
            <a:spLocks noGrp="1"/>
          </p:cNvSpPr>
          <p:nvPr>
            <p:ph type="body" sz="quarter" idx="33" hasCustomPrompt="1"/>
          </p:nvPr>
        </p:nvSpPr>
        <p:spPr>
          <a:xfrm>
            <a:off x="1846862" y="2763453"/>
            <a:ext cx="2100105" cy="605588"/>
          </a:xfrm>
        </p:spPr>
        <p:txBody>
          <a:bodyPr anchor="b" anchorCtr="0"/>
          <a:lstStyle>
            <a:lvl1pPr>
              <a:defRPr b="0">
                <a:solidFill>
                  <a:schemeClr val="tx1"/>
                </a:solidFill>
              </a:defRPr>
            </a:lvl1pPr>
            <a:lvl2pPr marL="6350" indent="0">
              <a:buNone/>
              <a:defRPr/>
            </a:lvl2pPr>
          </a:lstStyle>
          <a:p>
            <a:pPr lvl="0"/>
            <a:r>
              <a:rPr lang="en-US"/>
              <a:t>Click to add title</a:t>
            </a:r>
          </a:p>
        </p:txBody>
      </p:sp>
      <p:sp>
        <p:nvSpPr>
          <p:cNvPr id="20" name="Picture Placeholder 18">
            <a:extLst>
              <a:ext uri="{FF2B5EF4-FFF2-40B4-BE49-F238E27FC236}">
                <a16:creationId xmlns:a16="http://schemas.microsoft.com/office/drawing/2014/main" id="{D3DBB2B1-5DF5-B47D-45DB-B4FB90920F2C}"/>
              </a:ext>
            </a:extLst>
          </p:cNvPr>
          <p:cNvSpPr>
            <a:spLocks noGrp="1"/>
          </p:cNvSpPr>
          <p:nvPr>
            <p:ph type="pic" sz="quarter" idx="39" hasCustomPrompt="1"/>
          </p:nvPr>
        </p:nvSpPr>
        <p:spPr>
          <a:xfrm>
            <a:off x="4536319" y="2418387"/>
            <a:ext cx="754492" cy="753076"/>
          </a:xfrm>
        </p:spPr>
        <p:txBody>
          <a:bodyPr/>
          <a:lstStyle>
            <a:lvl1pPr algn="ctr">
              <a:defRPr sz="1400">
                <a:solidFill>
                  <a:schemeClr val="tx1"/>
                </a:solidFill>
              </a:defRPr>
            </a:lvl1pPr>
          </a:lstStyle>
          <a:p>
            <a:r>
              <a:rPr lang="en-US"/>
              <a:t>icon</a:t>
            </a:r>
          </a:p>
        </p:txBody>
      </p:sp>
      <p:sp>
        <p:nvSpPr>
          <p:cNvPr id="15" name="Text Placeholder 12">
            <a:extLst>
              <a:ext uri="{FF2B5EF4-FFF2-40B4-BE49-F238E27FC236}">
                <a16:creationId xmlns:a16="http://schemas.microsoft.com/office/drawing/2014/main" id="{1362BEF4-D13A-13E5-ECA0-638680D69C80}"/>
              </a:ext>
            </a:extLst>
          </p:cNvPr>
          <p:cNvSpPr>
            <a:spLocks noGrp="1"/>
          </p:cNvSpPr>
          <p:nvPr>
            <p:ph type="body" sz="quarter" idx="35" hasCustomPrompt="1"/>
          </p:nvPr>
        </p:nvSpPr>
        <p:spPr>
          <a:xfrm>
            <a:off x="5644715" y="2763453"/>
            <a:ext cx="2100105" cy="605588"/>
          </a:xfrm>
        </p:spPr>
        <p:txBody>
          <a:bodyPr anchor="b" anchorCtr="0"/>
          <a:lstStyle>
            <a:lvl1pPr>
              <a:defRPr b="0">
                <a:solidFill>
                  <a:schemeClr val="tx1"/>
                </a:solidFill>
              </a:defRPr>
            </a:lvl1pPr>
            <a:lvl2pPr marL="6350" indent="0">
              <a:buNone/>
              <a:defRPr/>
            </a:lvl2pPr>
          </a:lstStyle>
          <a:p>
            <a:pPr lvl="0"/>
            <a:r>
              <a:rPr lang="en-US"/>
              <a:t>Click to add title</a:t>
            </a:r>
          </a:p>
        </p:txBody>
      </p:sp>
      <p:sp>
        <p:nvSpPr>
          <p:cNvPr id="21" name="Picture Placeholder 18">
            <a:extLst>
              <a:ext uri="{FF2B5EF4-FFF2-40B4-BE49-F238E27FC236}">
                <a16:creationId xmlns:a16="http://schemas.microsoft.com/office/drawing/2014/main" id="{6E7EA183-4D15-1789-BA29-3FC7F0A2E945}"/>
              </a:ext>
            </a:extLst>
          </p:cNvPr>
          <p:cNvSpPr>
            <a:spLocks noGrp="1"/>
          </p:cNvSpPr>
          <p:nvPr>
            <p:ph type="pic" sz="quarter" idx="40" hasCustomPrompt="1"/>
          </p:nvPr>
        </p:nvSpPr>
        <p:spPr>
          <a:xfrm>
            <a:off x="8367539" y="2418387"/>
            <a:ext cx="754492" cy="753076"/>
          </a:xfrm>
        </p:spPr>
        <p:txBody>
          <a:bodyPr/>
          <a:lstStyle>
            <a:lvl1pPr algn="ctr">
              <a:defRPr sz="1400">
                <a:solidFill>
                  <a:schemeClr val="tx1"/>
                </a:solidFill>
              </a:defRPr>
            </a:lvl1pPr>
          </a:lstStyle>
          <a:p>
            <a:r>
              <a:rPr lang="en-US"/>
              <a:t>icon</a:t>
            </a:r>
          </a:p>
        </p:txBody>
      </p:sp>
      <p:sp>
        <p:nvSpPr>
          <p:cNvPr id="14" name="Text Placeholder 12">
            <a:extLst>
              <a:ext uri="{FF2B5EF4-FFF2-40B4-BE49-F238E27FC236}">
                <a16:creationId xmlns:a16="http://schemas.microsoft.com/office/drawing/2014/main" id="{F229932A-BA91-8D79-005E-0119F2938FE5}"/>
              </a:ext>
            </a:extLst>
          </p:cNvPr>
          <p:cNvSpPr>
            <a:spLocks noGrp="1"/>
          </p:cNvSpPr>
          <p:nvPr>
            <p:ph type="body" sz="quarter" idx="34" hasCustomPrompt="1"/>
          </p:nvPr>
        </p:nvSpPr>
        <p:spPr>
          <a:xfrm>
            <a:off x="9464875" y="2763453"/>
            <a:ext cx="2100105" cy="605588"/>
          </a:xfrm>
        </p:spPr>
        <p:txBody>
          <a:bodyPr anchor="b" anchorCtr="0"/>
          <a:lstStyle>
            <a:lvl1pPr>
              <a:defRPr b="0">
                <a:solidFill>
                  <a:schemeClr val="tx1"/>
                </a:solidFill>
              </a:defRPr>
            </a:lvl1pPr>
            <a:lvl2pPr marL="6350" indent="0">
              <a:buNone/>
              <a:defRPr/>
            </a:lvl2pPr>
          </a:lstStyle>
          <a:p>
            <a:pPr lvl="0"/>
            <a:r>
              <a:rPr lang="en-US"/>
              <a:t>Click to add title</a:t>
            </a:r>
          </a:p>
        </p:txBody>
      </p:sp>
      <p:sp>
        <p:nvSpPr>
          <p:cNvPr id="3" name="Content Placeholder 2"/>
          <p:cNvSpPr>
            <a:spLocks noGrp="1"/>
          </p:cNvSpPr>
          <p:nvPr>
            <p:ph idx="1" hasCustomPrompt="1"/>
          </p:nvPr>
        </p:nvSpPr>
        <p:spPr>
          <a:xfrm>
            <a:off x="496889" y="3532044"/>
            <a:ext cx="3427772" cy="1328813"/>
          </a:xfrm>
        </p:spPr>
        <p:txBody>
          <a:bodyPr/>
          <a:lstStyle>
            <a:lvl1pPr>
              <a:lnSpc>
                <a:spcPct val="100000"/>
              </a:lnSpc>
              <a:spcBef>
                <a:spcPts val="600"/>
              </a:spcBef>
              <a:defRPr sz="1400" b="0">
                <a:solidFill>
                  <a:schemeClr val="tx1"/>
                </a:solidFill>
              </a:defRPr>
            </a:lvl1pPr>
            <a:lvl2pPr>
              <a:lnSpc>
                <a:spcPct val="100000"/>
              </a:lnSpc>
              <a:spcBef>
                <a:spcPts val="600"/>
              </a:spcBef>
              <a:defRPr sz="1400">
                <a:solidFill>
                  <a:schemeClr val="tx1"/>
                </a:solidFill>
              </a:defRPr>
            </a:lvl2pPr>
            <a:lvl3pPr marL="344488" indent="-166688">
              <a:spcBef>
                <a:spcPts val="600"/>
              </a:spcBef>
              <a:buFont typeface="System Font Regular"/>
              <a:buChar char="–"/>
              <a:tabLst/>
              <a:defRPr sz="1200">
                <a:solidFill>
                  <a:schemeClr val="tx1"/>
                </a:solidFill>
              </a:defRPr>
            </a:lvl3pPr>
            <a:lvl4pPr marL="466725" indent="-122238">
              <a:spcBef>
                <a:spcPts val="300"/>
              </a:spcBef>
              <a:tabLst/>
              <a:defRPr sz="1200">
                <a:solidFill>
                  <a:schemeClr val="tx1"/>
                </a:solidFill>
              </a:defRPr>
            </a:lvl4pPr>
            <a:lvl5pPr marL="466725" indent="-122238">
              <a:spcBef>
                <a:spcPts val="300"/>
              </a:spcBef>
              <a:tabLst/>
              <a:defRPr sz="1200">
                <a:solidFill>
                  <a:schemeClr val="tx1"/>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grpSp>
        <p:nvGrpSpPr>
          <p:cNvPr id="12" name="Group 11">
            <a:extLst>
              <a:ext uri="{FF2B5EF4-FFF2-40B4-BE49-F238E27FC236}">
                <a16:creationId xmlns:a16="http://schemas.microsoft.com/office/drawing/2014/main" id="{78BDF495-58E6-5569-7DCC-661828F5C722}"/>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18" name="Straight Connector 17">
              <a:extLst>
                <a:ext uri="{FF2B5EF4-FFF2-40B4-BE49-F238E27FC236}">
                  <a16:creationId xmlns:a16="http://schemas.microsoft.com/office/drawing/2014/main" id="{8015432E-B1C4-B99E-49FC-74DBF212767D}"/>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66E2584-A209-DE53-0910-DDB2ECF1132B}"/>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667A345-B6C0-2040-B886-BE85C16A60E4}"/>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CB9B633-91D3-9522-069F-CA79EBC4A02C}"/>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AC21C0D-24F0-64E0-C153-49E3AEA545C1}"/>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30" name="Content Placeholder 2">
            <a:extLst>
              <a:ext uri="{FF2B5EF4-FFF2-40B4-BE49-F238E27FC236}">
                <a16:creationId xmlns:a16="http://schemas.microsoft.com/office/drawing/2014/main" id="{9958B4F6-A2D9-AA4D-BC28-6BFC53E8B809}"/>
              </a:ext>
            </a:extLst>
          </p:cNvPr>
          <p:cNvSpPr>
            <a:spLocks noGrp="1"/>
          </p:cNvSpPr>
          <p:nvPr>
            <p:ph idx="44" hasCustomPrompt="1"/>
          </p:nvPr>
        </p:nvSpPr>
        <p:spPr>
          <a:xfrm>
            <a:off x="4317048" y="3522476"/>
            <a:ext cx="3427772" cy="1328813"/>
          </a:xfrm>
        </p:spPr>
        <p:txBody>
          <a:bodyPr/>
          <a:lstStyle>
            <a:lvl1pPr>
              <a:lnSpc>
                <a:spcPct val="100000"/>
              </a:lnSpc>
              <a:spcBef>
                <a:spcPts val="600"/>
              </a:spcBef>
              <a:defRPr sz="1400" b="0">
                <a:solidFill>
                  <a:schemeClr val="tx1"/>
                </a:solidFill>
              </a:defRPr>
            </a:lvl1pPr>
            <a:lvl2pPr>
              <a:lnSpc>
                <a:spcPct val="100000"/>
              </a:lnSpc>
              <a:spcBef>
                <a:spcPts val="600"/>
              </a:spcBef>
              <a:defRPr sz="1400">
                <a:solidFill>
                  <a:schemeClr val="tx1"/>
                </a:solidFill>
              </a:defRPr>
            </a:lvl2pPr>
            <a:lvl3pPr marL="344488" indent="-166688">
              <a:spcBef>
                <a:spcPts val="600"/>
              </a:spcBef>
              <a:buFont typeface="System Font Regular"/>
              <a:buChar char="–"/>
              <a:tabLst/>
              <a:defRPr sz="1200">
                <a:solidFill>
                  <a:schemeClr val="tx1"/>
                </a:solidFill>
              </a:defRPr>
            </a:lvl3pPr>
            <a:lvl4pPr marL="466725" indent="-122238">
              <a:spcBef>
                <a:spcPts val="300"/>
              </a:spcBef>
              <a:tabLst/>
              <a:defRPr sz="1200">
                <a:solidFill>
                  <a:schemeClr val="tx1"/>
                </a:solidFill>
              </a:defRPr>
            </a:lvl4pPr>
            <a:lvl5pPr marL="466725" indent="-122238">
              <a:spcBef>
                <a:spcPts val="300"/>
              </a:spcBef>
              <a:tabLst/>
              <a:defRPr sz="1200">
                <a:solidFill>
                  <a:schemeClr val="tx1"/>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31" name="Content Placeholder 2">
            <a:extLst>
              <a:ext uri="{FF2B5EF4-FFF2-40B4-BE49-F238E27FC236}">
                <a16:creationId xmlns:a16="http://schemas.microsoft.com/office/drawing/2014/main" id="{0CE797D7-00F4-CA4C-8B58-1DA823CF040A}"/>
              </a:ext>
            </a:extLst>
          </p:cNvPr>
          <p:cNvSpPr>
            <a:spLocks noGrp="1"/>
          </p:cNvSpPr>
          <p:nvPr>
            <p:ph idx="45" hasCustomPrompt="1"/>
          </p:nvPr>
        </p:nvSpPr>
        <p:spPr>
          <a:xfrm>
            <a:off x="8129016" y="3528604"/>
            <a:ext cx="3427772" cy="1328813"/>
          </a:xfrm>
        </p:spPr>
        <p:txBody>
          <a:bodyPr/>
          <a:lstStyle>
            <a:lvl1pPr>
              <a:lnSpc>
                <a:spcPct val="100000"/>
              </a:lnSpc>
              <a:spcBef>
                <a:spcPts val="600"/>
              </a:spcBef>
              <a:defRPr sz="1400" b="0">
                <a:solidFill>
                  <a:schemeClr val="tx1"/>
                </a:solidFill>
              </a:defRPr>
            </a:lvl1pPr>
            <a:lvl2pPr>
              <a:lnSpc>
                <a:spcPct val="100000"/>
              </a:lnSpc>
              <a:spcBef>
                <a:spcPts val="600"/>
              </a:spcBef>
              <a:defRPr sz="1400">
                <a:solidFill>
                  <a:schemeClr val="tx1"/>
                </a:solidFill>
              </a:defRPr>
            </a:lvl2pPr>
            <a:lvl3pPr marL="344488" indent="-166688">
              <a:spcBef>
                <a:spcPts val="600"/>
              </a:spcBef>
              <a:buFont typeface="System Font Regular"/>
              <a:buChar char="–"/>
              <a:tabLst/>
              <a:defRPr sz="1200">
                <a:solidFill>
                  <a:schemeClr val="tx1"/>
                </a:solidFill>
              </a:defRPr>
            </a:lvl3pPr>
            <a:lvl4pPr marL="466725" indent="-122238">
              <a:spcBef>
                <a:spcPts val="300"/>
              </a:spcBef>
              <a:tabLst/>
              <a:defRPr sz="1200">
                <a:solidFill>
                  <a:schemeClr val="tx1"/>
                </a:solidFill>
              </a:defRPr>
            </a:lvl4pPr>
            <a:lvl5pPr marL="466725" indent="-122238">
              <a:spcBef>
                <a:spcPts val="300"/>
              </a:spcBef>
              <a:tabLst/>
              <a:defRPr sz="1200">
                <a:solidFill>
                  <a:schemeClr val="tx1"/>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pic>
        <p:nvPicPr>
          <p:cNvPr id="5" name="Graphic 4">
            <a:extLst>
              <a:ext uri="{FF2B5EF4-FFF2-40B4-BE49-F238E27FC236}">
                <a16:creationId xmlns:a16="http://schemas.microsoft.com/office/drawing/2014/main" id="{568807A2-8FA6-A928-567B-4BF3355B5AE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2375" y="6161241"/>
            <a:ext cx="1140079" cy="602868"/>
          </a:xfrm>
          <a:prstGeom prst="rect">
            <a:avLst/>
          </a:prstGeom>
        </p:spPr>
      </p:pic>
      <p:sp>
        <p:nvSpPr>
          <p:cNvPr id="28" name="Footer Placeholder 27">
            <a:extLst>
              <a:ext uri="{FF2B5EF4-FFF2-40B4-BE49-F238E27FC236}">
                <a16:creationId xmlns:a16="http://schemas.microsoft.com/office/drawing/2014/main" id="{385169FC-0033-DBEF-C36C-595D27C0B355}"/>
              </a:ext>
            </a:extLst>
          </p:cNvPr>
          <p:cNvSpPr>
            <a:spLocks noGrp="1"/>
          </p:cNvSpPr>
          <p:nvPr>
            <p:ph type="ftr" sz="quarter" idx="42"/>
          </p:nvPr>
        </p:nvSpPr>
        <p:spPr/>
        <p:txBody>
          <a:bodyPr/>
          <a:lstStyle/>
          <a:p>
            <a:r>
              <a:rPr lang="en-US"/>
              <a:t>© Teladoc Health, Inc. All rights reserved.</a:t>
            </a:r>
          </a:p>
        </p:txBody>
      </p:sp>
      <p:sp>
        <p:nvSpPr>
          <p:cNvPr id="29" name="Slide Number Placeholder 28">
            <a:extLst>
              <a:ext uri="{FF2B5EF4-FFF2-40B4-BE49-F238E27FC236}">
                <a16:creationId xmlns:a16="http://schemas.microsoft.com/office/drawing/2014/main" id="{E32297AA-5435-588E-802D-5E341730FD0E}"/>
              </a:ext>
            </a:extLst>
          </p:cNvPr>
          <p:cNvSpPr>
            <a:spLocks noGrp="1"/>
          </p:cNvSpPr>
          <p:nvPr>
            <p:ph type="sldNum" sz="quarter" idx="43"/>
          </p:nvPr>
        </p:nvSpPr>
        <p:spPr/>
        <p:txBody>
          <a:bodyPr/>
          <a:lstStyle/>
          <a:p>
            <a:fld id="{A82C3BC0-3EBF-3C4C-A3D8-795624EBC6AA}" type="slidenum">
              <a:rPr lang="en-US" smtClean="0"/>
              <a:pPr/>
              <a:t>‹#›</a:t>
            </a:fld>
            <a:endParaRPr lang="en-US"/>
          </a:p>
        </p:txBody>
      </p:sp>
    </p:spTree>
    <p:extLst>
      <p:ext uri="{BB962C8B-B14F-4D97-AF65-F5344CB8AC3E}">
        <p14:creationId xmlns:p14="http://schemas.microsoft.com/office/powerpoint/2010/main" val="345074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artnership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Our partnership with</a:t>
            </a:r>
          </a:p>
        </p:txBody>
      </p:sp>
      <p:grpSp>
        <p:nvGrpSpPr>
          <p:cNvPr id="26" name="Group 25">
            <a:extLst>
              <a:ext uri="{FF2B5EF4-FFF2-40B4-BE49-F238E27FC236}">
                <a16:creationId xmlns:a16="http://schemas.microsoft.com/office/drawing/2014/main" id="{35FEB554-A0F3-244A-0F58-10F9B9644338}"/>
              </a:ext>
              <a:ext uri="{C183D7F6-B498-43B3-948B-1728B52AA6E4}">
                <adec:decorative xmlns:adec="http://schemas.microsoft.com/office/drawing/2017/decorative" val="1"/>
              </a:ext>
            </a:extLst>
          </p:cNvPr>
          <p:cNvGrpSpPr/>
          <p:nvPr userDrawn="1"/>
        </p:nvGrpSpPr>
        <p:grpSpPr>
          <a:xfrm>
            <a:off x="5236049" y="1699878"/>
            <a:ext cx="1709029" cy="1722853"/>
            <a:chOff x="6449715" y="5461328"/>
            <a:chExt cx="263102" cy="265230"/>
          </a:xfrm>
        </p:grpSpPr>
        <p:sp>
          <p:nvSpPr>
            <p:cNvPr id="22" name="Freeform 21">
              <a:extLst>
                <a:ext uri="{FF2B5EF4-FFF2-40B4-BE49-F238E27FC236}">
                  <a16:creationId xmlns:a16="http://schemas.microsoft.com/office/drawing/2014/main" id="{F753B499-0D49-3B1D-9B66-D3DDE331680C}"/>
                </a:ext>
              </a:extLst>
            </p:cNvPr>
            <p:cNvSpPr/>
            <p:nvPr userDrawn="1"/>
          </p:nvSpPr>
          <p:spPr>
            <a:xfrm>
              <a:off x="6449715" y="5461338"/>
              <a:ext cx="150209" cy="265220"/>
            </a:xfrm>
            <a:custGeom>
              <a:avLst/>
              <a:gdLst>
                <a:gd name="connsiteX0" fmla="*/ 131796 w 150209"/>
                <a:gd name="connsiteY0" fmla="*/ 0 h 265220"/>
                <a:gd name="connsiteX1" fmla="*/ 150209 w 150209"/>
                <a:gd name="connsiteY1" fmla="*/ 31942 h 265220"/>
                <a:gd name="connsiteX2" fmla="*/ 131796 w 150209"/>
                <a:gd name="connsiteY2" fmla="*/ 63885 h 265220"/>
                <a:gd name="connsiteX3" fmla="*/ 62991 w 150209"/>
                <a:gd name="connsiteY3" fmla="*/ 132610 h 265220"/>
                <a:gd name="connsiteX4" fmla="*/ 131796 w 150209"/>
                <a:gd name="connsiteY4" fmla="*/ 201335 h 265220"/>
                <a:gd name="connsiteX5" fmla="*/ 113383 w 150209"/>
                <a:gd name="connsiteY5" fmla="*/ 233277 h 265220"/>
                <a:gd name="connsiteX6" fmla="*/ 131796 w 150209"/>
                <a:gd name="connsiteY6" fmla="*/ 265220 h 265220"/>
                <a:gd name="connsiteX7" fmla="*/ 0 w 150209"/>
                <a:gd name="connsiteY7" fmla="*/ 131642 h 265220"/>
                <a:gd name="connsiteX8" fmla="*/ 131796 w 150209"/>
                <a:gd name="connsiteY8" fmla="*/ 0 h 265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09" h="265220">
                  <a:moveTo>
                    <a:pt x="131796" y="0"/>
                  </a:moveTo>
                  <a:cubicBezTo>
                    <a:pt x="142456" y="6776"/>
                    <a:pt x="150209" y="18391"/>
                    <a:pt x="150209" y="31942"/>
                  </a:cubicBezTo>
                  <a:cubicBezTo>
                    <a:pt x="150209" y="45494"/>
                    <a:pt x="142456" y="58077"/>
                    <a:pt x="131796" y="63885"/>
                  </a:cubicBezTo>
                  <a:cubicBezTo>
                    <a:pt x="94002" y="63885"/>
                    <a:pt x="62991" y="94860"/>
                    <a:pt x="62991" y="132610"/>
                  </a:cubicBezTo>
                  <a:cubicBezTo>
                    <a:pt x="62991" y="170360"/>
                    <a:pt x="94002" y="201335"/>
                    <a:pt x="131796" y="201335"/>
                  </a:cubicBezTo>
                  <a:cubicBezTo>
                    <a:pt x="121136" y="208111"/>
                    <a:pt x="113383" y="219726"/>
                    <a:pt x="113383" y="233277"/>
                  </a:cubicBezTo>
                  <a:cubicBezTo>
                    <a:pt x="113383" y="246829"/>
                    <a:pt x="121136" y="259412"/>
                    <a:pt x="131796" y="265220"/>
                  </a:cubicBezTo>
                  <a:cubicBezTo>
                    <a:pt x="59115" y="265220"/>
                    <a:pt x="0" y="204239"/>
                    <a:pt x="0" y="131642"/>
                  </a:cubicBezTo>
                  <a:cubicBezTo>
                    <a:pt x="0" y="59045"/>
                    <a:pt x="59115" y="0"/>
                    <a:pt x="13179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a:latin typeface="Century Gothic" panose="020B0502020202020204" pitchFamily="34" charset="0"/>
              </a:endParaRPr>
            </a:p>
          </p:txBody>
        </p:sp>
        <p:sp>
          <p:nvSpPr>
            <p:cNvPr id="25" name="Freeform 24">
              <a:extLst>
                <a:ext uri="{FF2B5EF4-FFF2-40B4-BE49-F238E27FC236}">
                  <a16:creationId xmlns:a16="http://schemas.microsoft.com/office/drawing/2014/main" id="{5AB57F0E-4A1D-16FB-6EB2-879002170DB2}"/>
                </a:ext>
              </a:extLst>
            </p:cNvPr>
            <p:cNvSpPr/>
            <p:nvPr userDrawn="1"/>
          </p:nvSpPr>
          <p:spPr>
            <a:xfrm>
              <a:off x="6562609" y="5461328"/>
              <a:ext cx="150208" cy="265220"/>
            </a:xfrm>
            <a:custGeom>
              <a:avLst/>
              <a:gdLst>
                <a:gd name="connsiteX0" fmla="*/ 18413 w 150208"/>
                <a:gd name="connsiteY0" fmla="*/ 0 h 265220"/>
                <a:gd name="connsiteX1" fmla="*/ 150208 w 150208"/>
                <a:gd name="connsiteY1" fmla="*/ 133578 h 265220"/>
                <a:gd name="connsiteX2" fmla="*/ 18413 w 150208"/>
                <a:gd name="connsiteY2" fmla="*/ 265220 h 265220"/>
                <a:gd name="connsiteX3" fmla="*/ 0 w 150208"/>
                <a:gd name="connsiteY3" fmla="*/ 233277 h 265220"/>
                <a:gd name="connsiteX4" fmla="*/ 18413 w 150208"/>
                <a:gd name="connsiteY4" fmla="*/ 201335 h 265220"/>
                <a:gd name="connsiteX5" fmla="*/ 87218 w 150208"/>
                <a:gd name="connsiteY5" fmla="*/ 132610 h 265220"/>
                <a:gd name="connsiteX6" fmla="*/ 18413 w 150208"/>
                <a:gd name="connsiteY6" fmla="*/ 63885 h 265220"/>
                <a:gd name="connsiteX7" fmla="*/ 36825 w 150208"/>
                <a:gd name="connsiteY7" fmla="*/ 31943 h 265220"/>
                <a:gd name="connsiteX8" fmla="*/ 18413 w 150208"/>
                <a:gd name="connsiteY8" fmla="*/ 0 h 265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08" h="265220">
                  <a:moveTo>
                    <a:pt x="18413" y="0"/>
                  </a:moveTo>
                  <a:cubicBezTo>
                    <a:pt x="92063" y="0"/>
                    <a:pt x="150208" y="60981"/>
                    <a:pt x="150208" y="133578"/>
                  </a:cubicBezTo>
                  <a:cubicBezTo>
                    <a:pt x="150208" y="206175"/>
                    <a:pt x="91094" y="265220"/>
                    <a:pt x="18413" y="265220"/>
                  </a:cubicBezTo>
                  <a:cubicBezTo>
                    <a:pt x="7753" y="258444"/>
                    <a:pt x="0" y="246829"/>
                    <a:pt x="0" y="233277"/>
                  </a:cubicBezTo>
                  <a:cubicBezTo>
                    <a:pt x="0" y="219726"/>
                    <a:pt x="7753" y="207143"/>
                    <a:pt x="18413" y="201335"/>
                  </a:cubicBezTo>
                  <a:cubicBezTo>
                    <a:pt x="56207" y="201335"/>
                    <a:pt x="87218" y="170360"/>
                    <a:pt x="87218" y="132610"/>
                  </a:cubicBezTo>
                  <a:cubicBezTo>
                    <a:pt x="87218" y="94860"/>
                    <a:pt x="56207" y="63885"/>
                    <a:pt x="18413" y="63885"/>
                  </a:cubicBezTo>
                  <a:cubicBezTo>
                    <a:pt x="29072" y="57109"/>
                    <a:pt x="36825" y="45494"/>
                    <a:pt x="36825" y="31943"/>
                  </a:cubicBezTo>
                  <a:cubicBezTo>
                    <a:pt x="36825" y="18391"/>
                    <a:pt x="29072" y="5808"/>
                    <a:pt x="1841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a:latin typeface="Century Gothic" panose="020B0502020202020204" pitchFamily="34" charset="0"/>
              </a:endParaRPr>
            </a:p>
          </p:txBody>
        </p:sp>
      </p:grpSp>
      <p:sp>
        <p:nvSpPr>
          <p:cNvPr id="9" name="Text Placeholder 7">
            <a:extLst>
              <a:ext uri="{FF2B5EF4-FFF2-40B4-BE49-F238E27FC236}">
                <a16:creationId xmlns:a16="http://schemas.microsoft.com/office/drawing/2014/main" id="{D9945EED-3B44-AA4B-B55E-1EC4EF808908}"/>
              </a:ext>
            </a:extLst>
          </p:cNvPr>
          <p:cNvSpPr>
            <a:spLocks noGrp="1"/>
          </p:cNvSpPr>
          <p:nvPr>
            <p:ph type="body" sz="quarter" idx="13" hasCustomPrompt="1"/>
          </p:nvPr>
        </p:nvSpPr>
        <p:spPr>
          <a:xfrm>
            <a:off x="496888" y="874621"/>
            <a:ext cx="9768341" cy="327025"/>
          </a:xfrm>
        </p:spPr>
        <p:txBody>
          <a:bodyPr/>
          <a:lstStyle>
            <a:lvl1pPr>
              <a:defRPr sz="1400" b="0" cap="all" baseline="0">
                <a:solidFill>
                  <a:schemeClr val="accent1"/>
                </a:solidFill>
              </a:defRPr>
            </a:lvl1pPr>
          </a:lstStyle>
          <a:p>
            <a:pPr lvl="0"/>
            <a:r>
              <a:rPr lang="en-US"/>
              <a:t>Click to edit text styles</a:t>
            </a:r>
          </a:p>
        </p:txBody>
      </p:sp>
      <p:grpSp>
        <p:nvGrpSpPr>
          <p:cNvPr id="5" name="Group 4">
            <a:extLst>
              <a:ext uri="{FF2B5EF4-FFF2-40B4-BE49-F238E27FC236}">
                <a16:creationId xmlns:a16="http://schemas.microsoft.com/office/drawing/2014/main" id="{5E553F00-D5A8-4302-E38C-8147148FDFAC}"/>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6" name="Straight Connector 5">
              <a:extLst>
                <a:ext uri="{FF2B5EF4-FFF2-40B4-BE49-F238E27FC236}">
                  <a16:creationId xmlns:a16="http://schemas.microsoft.com/office/drawing/2014/main" id="{77272BF9-2830-33A8-861C-348422F60953}"/>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68114BC-ACF4-7B92-4D8A-EC4E3A2AB6A4}"/>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3077710-C88B-4E0D-3F27-1DD98EF91422}"/>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45BD30-D0E3-CC4D-07BA-87CCDD18727E}"/>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8CDEAE2-CB1B-E39D-6A3C-5F3522E49C0B}"/>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7" name="Text Placeholder 74">
            <a:extLst>
              <a:ext uri="{FF2B5EF4-FFF2-40B4-BE49-F238E27FC236}">
                <a16:creationId xmlns:a16="http://schemas.microsoft.com/office/drawing/2014/main" id="{18B91A60-A807-7E5C-01D2-73817B1CCE5C}"/>
              </a:ext>
              <a:ext uri="{C183D7F6-B498-43B3-948B-1728B52AA6E4}">
                <adec:decorative xmlns:adec="http://schemas.microsoft.com/office/drawing/2017/decorative" val="1"/>
              </a:ext>
            </a:extLst>
          </p:cNvPr>
          <p:cNvSpPr>
            <a:spLocks noGrp="1"/>
          </p:cNvSpPr>
          <p:nvPr>
            <p:ph type="body" sz="quarter" idx="49"/>
          </p:nvPr>
        </p:nvSpPr>
        <p:spPr>
          <a:xfrm>
            <a:off x="496888" y="2552131"/>
            <a:ext cx="4526280" cy="9144"/>
          </a:xfrm>
          <a:custGeom>
            <a:avLst/>
            <a:gdLst>
              <a:gd name="connsiteX0" fmla="*/ 0 w 2016880"/>
              <a:gd name="connsiteY0" fmla="*/ 0 h 9144"/>
              <a:gd name="connsiteX1" fmla="*/ 2016880 w 2016880"/>
              <a:gd name="connsiteY1" fmla="*/ 0 h 9144"/>
              <a:gd name="connsiteX2" fmla="*/ 2016880 w 2016880"/>
              <a:gd name="connsiteY2" fmla="*/ 9144 h 9144"/>
              <a:gd name="connsiteX3" fmla="*/ 0 w 2016880"/>
              <a:gd name="connsiteY3" fmla="*/ 9144 h 9144"/>
            </a:gdLst>
            <a:ahLst/>
            <a:cxnLst>
              <a:cxn ang="0">
                <a:pos x="connsiteX0" y="connsiteY0"/>
              </a:cxn>
              <a:cxn ang="0">
                <a:pos x="connsiteX1" y="connsiteY1"/>
              </a:cxn>
              <a:cxn ang="0">
                <a:pos x="connsiteX2" y="connsiteY2"/>
              </a:cxn>
              <a:cxn ang="0">
                <a:pos x="connsiteX3" y="connsiteY3"/>
              </a:cxn>
            </a:cxnLst>
            <a:rect l="l" t="t" r="r" b="b"/>
            <a:pathLst>
              <a:path w="2016880" h="9144">
                <a:moveTo>
                  <a:pt x="0" y="0"/>
                </a:moveTo>
                <a:lnTo>
                  <a:pt x="2016880" y="0"/>
                </a:lnTo>
                <a:lnTo>
                  <a:pt x="2016880" y="9144"/>
                </a:lnTo>
                <a:lnTo>
                  <a:pt x="0" y="9144"/>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endParaRPr lang="en-US"/>
          </a:p>
        </p:txBody>
      </p:sp>
      <p:sp>
        <p:nvSpPr>
          <p:cNvPr id="28" name="Text Placeholder 74">
            <a:extLst>
              <a:ext uri="{FF2B5EF4-FFF2-40B4-BE49-F238E27FC236}">
                <a16:creationId xmlns:a16="http://schemas.microsoft.com/office/drawing/2014/main" id="{4F87D4F7-4557-A535-3269-4B75BC11ABA0}"/>
              </a:ext>
              <a:ext uri="{C183D7F6-B498-43B3-948B-1728B52AA6E4}">
                <adec:decorative xmlns:adec="http://schemas.microsoft.com/office/drawing/2017/decorative" val="1"/>
              </a:ext>
            </a:extLst>
          </p:cNvPr>
          <p:cNvSpPr>
            <a:spLocks noGrp="1"/>
          </p:cNvSpPr>
          <p:nvPr>
            <p:ph type="body" sz="quarter" idx="50"/>
          </p:nvPr>
        </p:nvSpPr>
        <p:spPr>
          <a:xfrm>
            <a:off x="7162959" y="2552131"/>
            <a:ext cx="4526280" cy="9144"/>
          </a:xfrm>
          <a:custGeom>
            <a:avLst/>
            <a:gdLst>
              <a:gd name="connsiteX0" fmla="*/ 0 w 2016880"/>
              <a:gd name="connsiteY0" fmla="*/ 0 h 9144"/>
              <a:gd name="connsiteX1" fmla="*/ 2016880 w 2016880"/>
              <a:gd name="connsiteY1" fmla="*/ 0 h 9144"/>
              <a:gd name="connsiteX2" fmla="*/ 2016880 w 2016880"/>
              <a:gd name="connsiteY2" fmla="*/ 9144 h 9144"/>
              <a:gd name="connsiteX3" fmla="*/ 0 w 2016880"/>
              <a:gd name="connsiteY3" fmla="*/ 9144 h 9144"/>
            </a:gdLst>
            <a:ahLst/>
            <a:cxnLst>
              <a:cxn ang="0">
                <a:pos x="connsiteX0" y="connsiteY0"/>
              </a:cxn>
              <a:cxn ang="0">
                <a:pos x="connsiteX1" y="connsiteY1"/>
              </a:cxn>
              <a:cxn ang="0">
                <a:pos x="connsiteX2" y="connsiteY2"/>
              </a:cxn>
              <a:cxn ang="0">
                <a:pos x="connsiteX3" y="connsiteY3"/>
              </a:cxn>
            </a:cxnLst>
            <a:rect l="l" t="t" r="r" b="b"/>
            <a:pathLst>
              <a:path w="2016880" h="9144">
                <a:moveTo>
                  <a:pt x="0" y="0"/>
                </a:moveTo>
                <a:lnTo>
                  <a:pt x="2016880" y="0"/>
                </a:lnTo>
                <a:lnTo>
                  <a:pt x="2016880" y="9144"/>
                </a:lnTo>
                <a:lnTo>
                  <a:pt x="0" y="9144"/>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endParaRPr lang="en-US"/>
          </a:p>
        </p:txBody>
      </p:sp>
      <p:sp>
        <p:nvSpPr>
          <p:cNvPr id="23" name="Content Placeholder 2">
            <a:extLst>
              <a:ext uri="{FF2B5EF4-FFF2-40B4-BE49-F238E27FC236}">
                <a16:creationId xmlns:a16="http://schemas.microsoft.com/office/drawing/2014/main" id="{924A06F2-B8B7-3149-AEFD-C3ED9A5E4EA5}"/>
              </a:ext>
            </a:extLst>
          </p:cNvPr>
          <p:cNvSpPr>
            <a:spLocks noGrp="1"/>
          </p:cNvSpPr>
          <p:nvPr>
            <p:ph idx="52" hasCustomPrompt="1"/>
          </p:nvPr>
        </p:nvSpPr>
        <p:spPr>
          <a:xfrm>
            <a:off x="496888" y="1772233"/>
            <a:ext cx="4526279" cy="4351338"/>
          </a:xfrm>
        </p:spPr>
        <p:txBody>
          <a:bodyPr/>
          <a:lstStyle>
            <a:lvl1pPr>
              <a:defRPr b="0">
                <a:solidFill>
                  <a:schemeClr val="accent1"/>
                </a:solidFill>
              </a:defRPr>
            </a:lvl1pPr>
            <a:lvl3pPr marL="344488" indent="-166688">
              <a:tabLst/>
              <a:defRPr/>
            </a:lvl3pPr>
            <a:lvl4pPr marL="466725" indent="-122238">
              <a:tabLst/>
              <a:defRPr/>
            </a:lvl4pPr>
            <a:lvl5pPr marL="466725" indent="-122238">
              <a:tabLst/>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29" name="Content Placeholder 2">
            <a:extLst>
              <a:ext uri="{FF2B5EF4-FFF2-40B4-BE49-F238E27FC236}">
                <a16:creationId xmlns:a16="http://schemas.microsoft.com/office/drawing/2014/main" id="{25E9CAE4-70A9-6947-9D17-8C11F6500039}"/>
              </a:ext>
            </a:extLst>
          </p:cNvPr>
          <p:cNvSpPr>
            <a:spLocks noGrp="1"/>
          </p:cNvSpPr>
          <p:nvPr>
            <p:ph idx="54" hasCustomPrompt="1"/>
          </p:nvPr>
        </p:nvSpPr>
        <p:spPr>
          <a:xfrm>
            <a:off x="7162960" y="1773936"/>
            <a:ext cx="4526279" cy="4351338"/>
          </a:xfrm>
        </p:spPr>
        <p:txBody>
          <a:bodyPr/>
          <a:lstStyle>
            <a:lvl1pPr>
              <a:defRPr b="0">
                <a:solidFill>
                  <a:schemeClr val="accent1"/>
                </a:solidFill>
              </a:defRPr>
            </a:lvl1pPr>
            <a:lvl3pPr marL="344488" indent="-166688">
              <a:tabLst/>
              <a:defRPr/>
            </a:lvl3pPr>
            <a:lvl4pPr marL="466725" indent="-122238">
              <a:tabLst/>
              <a:defRPr/>
            </a:lvl4pPr>
            <a:lvl5pPr marL="466725" indent="-122238">
              <a:tabLst/>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D6444750-9160-7D6B-F48F-DB8074D8859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2375" y="6161241"/>
            <a:ext cx="1140079" cy="602868"/>
          </a:xfrm>
          <a:prstGeom prst="rect">
            <a:avLst/>
          </a:prstGeom>
        </p:spPr>
      </p:pic>
      <p:sp>
        <p:nvSpPr>
          <p:cNvPr id="18" name="Footer Placeholder 17">
            <a:extLst>
              <a:ext uri="{FF2B5EF4-FFF2-40B4-BE49-F238E27FC236}">
                <a16:creationId xmlns:a16="http://schemas.microsoft.com/office/drawing/2014/main" id="{498583FC-B0F5-6A30-A42B-7ED0E1EA47D2}"/>
              </a:ext>
            </a:extLst>
          </p:cNvPr>
          <p:cNvSpPr>
            <a:spLocks noGrp="1"/>
          </p:cNvSpPr>
          <p:nvPr>
            <p:ph type="ftr" sz="quarter" idx="16"/>
          </p:nvPr>
        </p:nvSpPr>
        <p:spPr/>
        <p:txBody>
          <a:bodyPr/>
          <a:lstStyle/>
          <a:p>
            <a:r>
              <a:rPr lang="en-US"/>
              <a:t>© Teladoc Health, Inc. All rights reserved.</a:t>
            </a:r>
          </a:p>
        </p:txBody>
      </p:sp>
      <p:sp>
        <p:nvSpPr>
          <p:cNvPr id="19" name="Slide Number Placeholder 18">
            <a:extLst>
              <a:ext uri="{FF2B5EF4-FFF2-40B4-BE49-F238E27FC236}">
                <a16:creationId xmlns:a16="http://schemas.microsoft.com/office/drawing/2014/main" id="{81BA4FF9-6115-5DA5-6C70-D76C6A569EB2}"/>
              </a:ext>
            </a:extLst>
          </p:cNvPr>
          <p:cNvSpPr>
            <a:spLocks noGrp="1"/>
          </p:cNvSpPr>
          <p:nvPr>
            <p:ph type="sldNum" sz="quarter" idx="17"/>
          </p:nvPr>
        </p:nvSpPr>
        <p:spPr/>
        <p:txBody>
          <a:bodyPr/>
          <a:lstStyle/>
          <a:p>
            <a:fld id="{A82C3BC0-3EBF-3C4C-A3D8-795624EBC6AA}" type="slidenum">
              <a:rPr lang="en-US" smtClean="0"/>
              <a:pPr/>
              <a:t>‹#›</a:t>
            </a:fld>
            <a:endParaRPr lang="en-US"/>
          </a:p>
        </p:txBody>
      </p:sp>
    </p:spTree>
    <p:extLst>
      <p:ext uri="{BB962C8B-B14F-4D97-AF65-F5344CB8AC3E}">
        <p14:creationId xmlns:p14="http://schemas.microsoft.com/office/powerpoint/2010/main" val="367808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7">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 style</a:t>
            </a:r>
          </a:p>
        </p:txBody>
      </p:sp>
      <p:sp>
        <p:nvSpPr>
          <p:cNvPr id="10" name="Text Placeholder 7">
            <a:extLst>
              <a:ext uri="{FF2B5EF4-FFF2-40B4-BE49-F238E27FC236}">
                <a16:creationId xmlns:a16="http://schemas.microsoft.com/office/drawing/2014/main" id="{26C7C83B-CEAA-B449-8F73-836F12D97BC5}"/>
              </a:ext>
            </a:extLst>
          </p:cNvPr>
          <p:cNvSpPr>
            <a:spLocks noGrp="1"/>
          </p:cNvSpPr>
          <p:nvPr>
            <p:ph type="body" sz="quarter" idx="13" hasCustomPrompt="1"/>
          </p:nvPr>
        </p:nvSpPr>
        <p:spPr>
          <a:xfrm>
            <a:off x="496888" y="874621"/>
            <a:ext cx="9768341" cy="327025"/>
          </a:xfrm>
        </p:spPr>
        <p:txBody>
          <a:bodyPr/>
          <a:lstStyle>
            <a:lvl1pPr>
              <a:defRPr sz="1400" b="0" cap="all" baseline="0">
                <a:solidFill>
                  <a:schemeClr val="accent1"/>
                </a:solidFill>
              </a:defRPr>
            </a:lvl1pPr>
          </a:lstStyle>
          <a:p>
            <a:pPr lvl="0"/>
            <a:r>
              <a:rPr lang="en-US"/>
              <a:t>Click to edit text styles</a:t>
            </a:r>
          </a:p>
        </p:txBody>
      </p:sp>
      <p:grpSp>
        <p:nvGrpSpPr>
          <p:cNvPr id="5" name="Group 4">
            <a:extLst>
              <a:ext uri="{FF2B5EF4-FFF2-40B4-BE49-F238E27FC236}">
                <a16:creationId xmlns:a16="http://schemas.microsoft.com/office/drawing/2014/main" id="{21A19812-BF52-C1AA-8490-CC141874A22F}"/>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6" name="Straight Connector 5">
              <a:extLst>
                <a:ext uri="{FF2B5EF4-FFF2-40B4-BE49-F238E27FC236}">
                  <a16:creationId xmlns:a16="http://schemas.microsoft.com/office/drawing/2014/main" id="{AB7644BA-25DE-0182-5F2A-DFAC7030C4C1}"/>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F0F1D40-082F-37A6-6896-2D58EA22B0F9}"/>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A84807B-124F-5D46-5792-E3DFFB7B446A}"/>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A07BBED-D3DC-7001-E7CE-FFB330176A9F}"/>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02C9E43-8418-C698-3131-1FF75E47D65F}"/>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8" name="Content Placeholder 2">
            <a:extLst>
              <a:ext uri="{FF2B5EF4-FFF2-40B4-BE49-F238E27FC236}">
                <a16:creationId xmlns:a16="http://schemas.microsoft.com/office/drawing/2014/main" id="{51C56545-615B-9447-92F2-E9E367B2043E}"/>
              </a:ext>
            </a:extLst>
          </p:cNvPr>
          <p:cNvSpPr>
            <a:spLocks noGrp="1"/>
          </p:cNvSpPr>
          <p:nvPr>
            <p:ph idx="52" hasCustomPrompt="1"/>
          </p:nvPr>
        </p:nvSpPr>
        <p:spPr>
          <a:xfrm>
            <a:off x="496888" y="1772233"/>
            <a:ext cx="3416660" cy="4351338"/>
          </a:xfrm>
        </p:spPr>
        <p:txBody>
          <a:bodyPr/>
          <a:lstStyle>
            <a:lvl1pPr>
              <a:defRPr b="0">
                <a:solidFill>
                  <a:schemeClr val="accent1"/>
                </a:solidFill>
              </a:defRPr>
            </a:lvl1pPr>
            <a:lvl2pPr>
              <a:defRPr>
                <a:solidFill>
                  <a:schemeClr val="tx1"/>
                </a:solidFill>
              </a:defRPr>
            </a:lvl2pPr>
            <a:lvl3pPr marL="366713" indent="-188913">
              <a:tabLst/>
              <a:defRPr>
                <a:solidFill>
                  <a:schemeClr val="tx1"/>
                </a:solidFill>
              </a:defRPr>
            </a:lvl3pPr>
            <a:lvl4pPr marL="466725" indent="-122238">
              <a:tabLst/>
              <a:defRPr>
                <a:solidFill>
                  <a:schemeClr val="tx1"/>
                </a:solidFill>
              </a:defRPr>
            </a:lvl4pPr>
            <a:lvl5pPr marL="466725" indent="-122238">
              <a:tabLst/>
              <a:defRPr>
                <a:solidFill>
                  <a:schemeClr val="tx1"/>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
            <a:extLst>
              <a:ext uri="{FF2B5EF4-FFF2-40B4-BE49-F238E27FC236}">
                <a16:creationId xmlns:a16="http://schemas.microsoft.com/office/drawing/2014/main" id="{3211DEDB-7B39-8242-BC7B-33C15538A606}"/>
              </a:ext>
            </a:extLst>
          </p:cNvPr>
          <p:cNvSpPr>
            <a:spLocks noGrp="1"/>
          </p:cNvSpPr>
          <p:nvPr>
            <p:ph idx="56" hasCustomPrompt="1"/>
          </p:nvPr>
        </p:nvSpPr>
        <p:spPr>
          <a:xfrm>
            <a:off x="4387670" y="1773936"/>
            <a:ext cx="3416660" cy="4351338"/>
          </a:xfrm>
        </p:spPr>
        <p:txBody>
          <a:bodyPr/>
          <a:lstStyle>
            <a:lvl1pPr>
              <a:defRPr b="0">
                <a:solidFill>
                  <a:schemeClr val="accent1"/>
                </a:solidFill>
              </a:defRPr>
            </a:lvl1pPr>
            <a:lvl3pPr marL="463550" indent="-285750">
              <a:defRPr lang="en-US" sz="1400" kern="1200" dirty="0">
                <a:solidFill>
                  <a:schemeClr val="tx1"/>
                </a:solidFill>
                <a:latin typeface="Century Gothic" panose="020B0502020202020204" pitchFamily="34" charset="0"/>
                <a:ea typeface="+mn-ea"/>
                <a:cs typeface="+mn-cs"/>
              </a:defRPr>
            </a:lvl3pPr>
            <a:lvl4pPr marL="515937" indent="-171450">
              <a:defRPr lang="en-US" sz="1200" kern="1200" dirty="0">
                <a:solidFill>
                  <a:schemeClr val="tx1"/>
                </a:solidFill>
                <a:latin typeface="Century Gothic" panose="020B0502020202020204" pitchFamily="34" charset="0"/>
                <a:ea typeface="+mn-ea"/>
                <a:cs typeface="+mn-cs"/>
              </a:defRPr>
            </a:lvl4pPr>
            <a:lvl5pPr marL="515937" indent="-171450">
              <a:defRPr/>
            </a:lvl5pPr>
          </a:lstStyle>
          <a:p>
            <a:pPr lvl="0"/>
            <a:r>
              <a:rPr lang="en-US"/>
              <a:t>Click to edit text styles</a:t>
            </a:r>
          </a:p>
          <a:p>
            <a:pPr lvl="1"/>
            <a:r>
              <a:rPr lang="en-US"/>
              <a:t>Second level</a:t>
            </a:r>
          </a:p>
          <a:p>
            <a:pPr marL="366713" lvl="2" indent="-188913" algn="l" defTabSz="914400" rtl="0" eaLnBrk="1" latinLnBrk="0" hangingPunct="1">
              <a:lnSpc>
                <a:spcPct val="100000"/>
              </a:lnSpc>
              <a:spcBef>
                <a:spcPts val="600"/>
              </a:spcBef>
              <a:spcAft>
                <a:spcPts val="0"/>
              </a:spcAft>
              <a:buFont typeface="System Font Regular"/>
              <a:buChar char="–"/>
              <a:tabLst/>
            </a:pPr>
            <a:r>
              <a:rPr lang="en-US"/>
              <a:t>Third level</a:t>
            </a:r>
          </a:p>
          <a:p>
            <a:pPr marL="466725" lvl="3" indent="-122238" algn="l" defTabSz="914400" rtl="0" eaLnBrk="1" latinLnBrk="0" hangingPunct="1">
              <a:lnSpc>
                <a:spcPct val="100000"/>
              </a:lnSpc>
              <a:spcBef>
                <a:spcPts val="600"/>
              </a:spcBef>
              <a:spcAft>
                <a:spcPts val="0"/>
              </a:spcAft>
              <a:buFont typeface="Arial" panose="020B0604020202020204" pitchFamily="34" charset="0"/>
              <a:buChar char="•"/>
              <a:tabLst/>
            </a:pPr>
            <a:r>
              <a:rPr lang="en-US"/>
              <a:t>Fourth level</a:t>
            </a:r>
          </a:p>
          <a:p>
            <a:pPr marL="466725" lvl="3" indent="-122238" algn="l" defTabSz="914400" rtl="0" eaLnBrk="1" latinLnBrk="0" hangingPunct="1">
              <a:lnSpc>
                <a:spcPct val="100000"/>
              </a:lnSpc>
              <a:spcBef>
                <a:spcPts val="600"/>
              </a:spcBef>
              <a:spcAft>
                <a:spcPts val="0"/>
              </a:spcAft>
              <a:buFont typeface="Arial" panose="020B0604020202020204" pitchFamily="34" charset="0"/>
              <a:buChar char="•"/>
              <a:tabLst/>
            </a:pPr>
            <a:r>
              <a:rPr lang="en-US"/>
              <a:t>Fifth level</a:t>
            </a:r>
          </a:p>
        </p:txBody>
      </p:sp>
      <p:sp>
        <p:nvSpPr>
          <p:cNvPr id="23" name="Content Placeholder 2">
            <a:extLst>
              <a:ext uri="{FF2B5EF4-FFF2-40B4-BE49-F238E27FC236}">
                <a16:creationId xmlns:a16="http://schemas.microsoft.com/office/drawing/2014/main" id="{3707EAE3-D551-4C44-87E9-BBB222873846}"/>
              </a:ext>
            </a:extLst>
          </p:cNvPr>
          <p:cNvSpPr>
            <a:spLocks noGrp="1"/>
          </p:cNvSpPr>
          <p:nvPr>
            <p:ph idx="55" hasCustomPrompt="1"/>
          </p:nvPr>
        </p:nvSpPr>
        <p:spPr>
          <a:xfrm>
            <a:off x="8278452" y="1773936"/>
            <a:ext cx="3416660" cy="4351338"/>
          </a:xfrm>
        </p:spPr>
        <p:txBody>
          <a:bodyPr/>
          <a:lstStyle>
            <a:lvl1pPr>
              <a:defRPr b="0">
                <a:solidFill>
                  <a:schemeClr val="accent1"/>
                </a:solidFill>
              </a:defRPr>
            </a:lvl1pPr>
            <a:lvl3pPr marL="463550" indent="-285750">
              <a:defRPr lang="en-US" sz="1400" kern="1200" dirty="0">
                <a:solidFill>
                  <a:schemeClr val="tx1"/>
                </a:solidFill>
                <a:latin typeface="Century Gothic" panose="020B0502020202020204" pitchFamily="34" charset="0"/>
                <a:ea typeface="+mn-ea"/>
                <a:cs typeface="+mn-cs"/>
              </a:defRPr>
            </a:lvl3pPr>
            <a:lvl4pPr marL="515937" indent="-171450">
              <a:defRPr lang="en-US" sz="1200" kern="1200" dirty="0">
                <a:solidFill>
                  <a:schemeClr val="tx1"/>
                </a:solidFill>
                <a:latin typeface="Century Gothic" panose="020B0502020202020204" pitchFamily="34" charset="0"/>
                <a:ea typeface="+mn-ea"/>
                <a:cs typeface="+mn-cs"/>
              </a:defRPr>
            </a:lvl4pPr>
            <a:lvl5pPr marL="515937" indent="-171450">
              <a:defRPr/>
            </a:lvl5pPr>
          </a:lstStyle>
          <a:p>
            <a:pPr lvl="0"/>
            <a:r>
              <a:rPr lang="en-US"/>
              <a:t>Click to edit text styles</a:t>
            </a:r>
          </a:p>
          <a:p>
            <a:pPr lvl="1"/>
            <a:r>
              <a:rPr lang="en-US"/>
              <a:t>Second level</a:t>
            </a:r>
          </a:p>
          <a:p>
            <a:pPr marL="366713" lvl="2" indent="-188913" algn="l" defTabSz="914400" rtl="0" eaLnBrk="1" latinLnBrk="0" hangingPunct="1">
              <a:lnSpc>
                <a:spcPct val="100000"/>
              </a:lnSpc>
              <a:spcBef>
                <a:spcPts val="600"/>
              </a:spcBef>
              <a:spcAft>
                <a:spcPts val="0"/>
              </a:spcAft>
              <a:buFont typeface="System Font Regular"/>
              <a:buChar char="–"/>
              <a:tabLst/>
            </a:pPr>
            <a:r>
              <a:rPr lang="en-US"/>
              <a:t>Third level</a:t>
            </a:r>
          </a:p>
          <a:p>
            <a:pPr marL="466725" lvl="3" indent="-122238" algn="l" defTabSz="914400" rtl="0" eaLnBrk="1" latinLnBrk="0" hangingPunct="1">
              <a:lnSpc>
                <a:spcPct val="100000"/>
              </a:lnSpc>
              <a:spcBef>
                <a:spcPts val="600"/>
              </a:spcBef>
              <a:spcAft>
                <a:spcPts val="0"/>
              </a:spcAft>
              <a:buFont typeface="Arial" panose="020B0604020202020204" pitchFamily="34" charset="0"/>
              <a:buChar char="•"/>
              <a:tabLst/>
            </a:pPr>
            <a:r>
              <a:rPr lang="en-US"/>
              <a:t>Fourth level</a:t>
            </a:r>
          </a:p>
          <a:p>
            <a:pPr marL="466725" lvl="3" indent="-122238" algn="l" defTabSz="914400" rtl="0" eaLnBrk="1" latinLnBrk="0" hangingPunct="1">
              <a:lnSpc>
                <a:spcPct val="100000"/>
              </a:lnSpc>
              <a:spcBef>
                <a:spcPts val="600"/>
              </a:spcBef>
              <a:spcAft>
                <a:spcPts val="0"/>
              </a:spcAft>
              <a:buFont typeface="Arial" panose="020B0604020202020204" pitchFamily="34" charset="0"/>
              <a:buChar char="•"/>
              <a:tabLst/>
            </a:pPr>
            <a:r>
              <a:rPr lang="en-US"/>
              <a:t>Fifth level</a:t>
            </a:r>
          </a:p>
        </p:txBody>
      </p:sp>
      <p:pic>
        <p:nvPicPr>
          <p:cNvPr id="7" name="Graphic 6">
            <a:extLst>
              <a:ext uri="{FF2B5EF4-FFF2-40B4-BE49-F238E27FC236}">
                <a16:creationId xmlns:a16="http://schemas.microsoft.com/office/drawing/2014/main" id="{9C29B70A-289E-A6FC-9EC4-57825F4A263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2375" y="6161241"/>
            <a:ext cx="1140079" cy="602868"/>
          </a:xfrm>
          <a:prstGeom prst="rect">
            <a:avLst/>
          </a:prstGeom>
        </p:spPr>
      </p:pic>
      <p:sp>
        <p:nvSpPr>
          <p:cNvPr id="19" name="Footer Placeholder 18">
            <a:extLst>
              <a:ext uri="{FF2B5EF4-FFF2-40B4-BE49-F238E27FC236}">
                <a16:creationId xmlns:a16="http://schemas.microsoft.com/office/drawing/2014/main" id="{2552864C-4AFA-6E4E-4961-0C104E8651D6}"/>
              </a:ext>
            </a:extLst>
          </p:cNvPr>
          <p:cNvSpPr>
            <a:spLocks noGrp="1"/>
          </p:cNvSpPr>
          <p:nvPr>
            <p:ph type="ftr" sz="quarter" idx="17"/>
          </p:nvPr>
        </p:nvSpPr>
        <p:spPr/>
        <p:txBody>
          <a:bodyPr/>
          <a:lstStyle/>
          <a:p>
            <a:r>
              <a:rPr lang="en-US"/>
              <a:t>© Teladoc Health, Inc. All rights reserved.</a:t>
            </a:r>
          </a:p>
        </p:txBody>
      </p:sp>
      <p:sp>
        <p:nvSpPr>
          <p:cNvPr id="20" name="Slide Number Placeholder 19">
            <a:extLst>
              <a:ext uri="{FF2B5EF4-FFF2-40B4-BE49-F238E27FC236}">
                <a16:creationId xmlns:a16="http://schemas.microsoft.com/office/drawing/2014/main" id="{D150E6A2-CE5B-A08D-89E9-777059A9F7FF}"/>
              </a:ext>
            </a:extLst>
          </p:cNvPr>
          <p:cNvSpPr>
            <a:spLocks noGrp="1"/>
          </p:cNvSpPr>
          <p:nvPr>
            <p:ph type="sldNum" sz="quarter" idx="18"/>
          </p:nvPr>
        </p:nvSpPr>
        <p:spPr/>
        <p:txBody>
          <a:bodyPr/>
          <a:lstStyle/>
          <a:p>
            <a:fld id="{A82C3BC0-3EBF-3C4C-A3D8-795624EBC6AA}" type="slidenum">
              <a:rPr lang="en-US" smtClean="0"/>
              <a:pPr/>
              <a:t>‹#›</a:t>
            </a:fld>
            <a:endParaRPr lang="en-US"/>
          </a:p>
        </p:txBody>
      </p:sp>
    </p:spTree>
    <p:extLst>
      <p:ext uri="{BB962C8B-B14F-4D97-AF65-F5344CB8AC3E}">
        <p14:creationId xmlns:p14="http://schemas.microsoft.com/office/powerpoint/2010/main" val="536196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am 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3F2266-9B3E-1145-96F7-5466A678D664}"/>
              </a:ext>
            </a:extLst>
          </p:cNvPr>
          <p:cNvSpPr>
            <a:spLocks noGrp="1"/>
          </p:cNvSpPr>
          <p:nvPr>
            <p:ph type="title" hasCustomPrompt="1"/>
          </p:nvPr>
        </p:nvSpPr>
        <p:spPr>
          <a:xfrm>
            <a:off x="496888" y="489252"/>
            <a:ext cx="9768341" cy="328304"/>
          </a:xfrm>
        </p:spPr>
        <p:txBody>
          <a:bodyPr/>
          <a:lstStyle/>
          <a:p>
            <a:r>
              <a:rPr lang="en-US"/>
              <a:t>Click to edit title style</a:t>
            </a:r>
          </a:p>
        </p:txBody>
      </p:sp>
      <p:sp>
        <p:nvSpPr>
          <p:cNvPr id="4" name="Text Placeholder 7">
            <a:extLst>
              <a:ext uri="{FF2B5EF4-FFF2-40B4-BE49-F238E27FC236}">
                <a16:creationId xmlns:a16="http://schemas.microsoft.com/office/drawing/2014/main" id="{88BB058D-3A68-0F23-EB49-0368A3CA07AD}"/>
              </a:ext>
            </a:extLst>
          </p:cNvPr>
          <p:cNvSpPr>
            <a:spLocks noGrp="1"/>
          </p:cNvSpPr>
          <p:nvPr>
            <p:ph type="body" sz="quarter" idx="13" hasCustomPrompt="1"/>
          </p:nvPr>
        </p:nvSpPr>
        <p:spPr>
          <a:xfrm>
            <a:off x="496888" y="874621"/>
            <a:ext cx="9768341" cy="327025"/>
          </a:xfrm>
        </p:spPr>
        <p:txBody>
          <a:bodyPr/>
          <a:lstStyle>
            <a:lvl1pPr>
              <a:defRPr sz="1400" b="0" cap="all" baseline="0">
                <a:solidFill>
                  <a:schemeClr val="accent1"/>
                </a:solidFill>
              </a:defRPr>
            </a:lvl1pPr>
          </a:lstStyle>
          <a:p>
            <a:pPr lvl="0"/>
            <a:r>
              <a:rPr lang="en-US"/>
              <a:t>Click to edit text styles</a:t>
            </a:r>
          </a:p>
        </p:txBody>
      </p:sp>
      <p:grpSp>
        <p:nvGrpSpPr>
          <p:cNvPr id="6" name="Group 5">
            <a:extLst>
              <a:ext uri="{FF2B5EF4-FFF2-40B4-BE49-F238E27FC236}">
                <a16:creationId xmlns:a16="http://schemas.microsoft.com/office/drawing/2014/main" id="{78A7D76D-4DB9-C83C-1159-2358081AFBEF}"/>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8" name="Straight Connector 7">
              <a:extLst>
                <a:ext uri="{FF2B5EF4-FFF2-40B4-BE49-F238E27FC236}">
                  <a16:creationId xmlns:a16="http://schemas.microsoft.com/office/drawing/2014/main" id="{724FBEE0-1BD7-B9CF-E95B-6CE033FD06C4}"/>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06144A0-EBA2-6F57-F2E3-BD429B100C6A}"/>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2D8F071-745C-256A-9795-FB045AF51925}"/>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D3F11C8-BAAC-2300-D62C-9B17D0AFB05A}"/>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3356AD-520C-25B7-F946-E8B65AA0BEA4}"/>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5" name="Picture Placeholder 4">
            <a:extLst>
              <a:ext uri="{FF2B5EF4-FFF2-40B4-BE49-F238E27FC236}">
                <a16:creationId xmlns:a16="http://schemas.microsoft.com/office/drawing/2014/main" id="{D9DDAF8D-F9CE-61C3-20CD-DB835BB6D667}"/>
              </a:ext>
            </a:extLst>
          </p:cNvPr>
          <p:cNvSpPr>
            <a:spLocks noGrp="1"/>
          </p:cNvSpPr>
          <p:nvPr>
            <p:ph type="pic" sz="quarter" idx="17" hasCustomPrompt="1"/>
          </p:nvPr>
        </p:nvSpPr>
        <p:spPr>
          <a:xfrm>
            <a:off x="496888" y="2013459"/>
            <a:ext cx="2457180" cy="2457178"/>
          </a:xfrm>
          <a:prstGeom prst="ellipse">
            <a:avLst/>
          </a:prstGeom>
          <a:solidFill>
            <a:schemeClr val="bg1">
              <a:lumMod val="95000"/>
            </a:schemeClr>
          </a:solidFill>
          <a:effectLst>
            <a:outerShdw blurRad="525251" algn="ctr" rotWithShape="0">
              <a:prstClr val="black">
                <a:alpha val="19200"/>
              </a:prstClr>
            </a:outerShdw>
          </a:effectLst>
        </p:spPr>
        <p:txBody>
          <a:bodyPr tIns="365760"/>
          <a:lstStyle>
            <a:lvl1pPr algn="ctr">
              <a:defRPr sz="1400">
                <a:solidFill>
                  <a:schemeClr val="accent1"/>
                </a:solidFill>
              </a:defRPr>
            </a:lvl1pPr>
          </a:lstStyle>
          <a:p>
            <a:r>
              <a:rPr lang="en-US"/>
              <a:t>Drag and drop speaker photo here</a:t>
            </a:r>
          </a:p>
        </p:txBody>
      </p:sp>
      <p:sp>
        <p:nvSpPr>
          <p:cNvPr id="21" name="Text Placeholder 20">
            <a:extLst>
              <a:ext uri="{FF2B5EF4-FFF2-40B4-BE49-F238E27FC236}">
                <a16:creationId xmlns:a16="http://schemas.microsoft.com/office/drawing/2014/main" id="{63A29091-8325-657A-35A6-A1FD1B09508E}"/>
              </a:ext>
            </a:extLst>
          </p:cNvPr>
          <p:cNvSpPr>
            <a:spLocks noGrp="1"/>
          </p:cNvSpPr>
          <p:nvPr>
            <p:ph type="body" sz="quarter" idx="20" hasCustomPrompt="1"/>
          </p:nvPr>
        </p:nvSpPr>
        <p:spPr>
          <a:xfrm>
            <a:off x="496889" y="4721094"/>
            <a:ext cx="2457180" cy="558677"/>
          </a:xfrm>
        </p:spPr>
        <p:txBody>
          <a:bodyPr/>
          <a:lstStyle>
            <a:lvl1pPr algn="ctr">
              <a:defRPr sz="1400">
                <a:solidFill>
                  <a:schemeClr val="tx1"/>
                </a:solidFill>
              </a:defRPr>
            </a:lvl1pPr>
            <a:lvl2pPr marL="6350" indent="0" algn="ctr">
              <a:spcBef>
                <a:spcPts val="300"/>
              </a:spcBef>
              <a:buNone/>
              <a:defRPr sz="1200">
                <a:solidFill>
                  <a:schemeClr val="tx1"/>
                </a:solidFill>
              </a:defRPr>
            </a:lvl2pPr>
          </a:lstStyle>
          <a:p>
            <a:pPr lvl="0"/>
            <a:r>
              <a:rPr lang="en-US"/>
              <a:t>Firstname Lastname</a:t>
            </a:r>
          </a:p>
          <a:p>
            <a:pPr lvl="1"/>
            <a:r>
              <a:rPr lang="en-US"/>
              <a:t>Job title </a:t>
            </a:r>
          </a:p>
        </p:txBody>
      </p:sp>
      <p:sp>
        <p:nvSpPr>
          <p:cNvPr id="10" name="Picture Placeholder 4">
            <a:extLst>
              <a:ext uri="{FF2B5EF4-FFF2-40B4-BE49-F238E27FC236}">
                <a16:creationId xmlns:a16="http://schemas.microsoft.com/office/drawing/2014/main" id="{F1CEC5E8-7D1D-5129-2EA8-F10DFBFF1DE7}"/>
              </a:ext>
            </a:extLst>
          </p:cNvPr>
          <p:cNvSpPr>
            <a:spLocks noGrp="1"/>
          </p:cNvSpPr>
          <p:nvPr>
            <p:ph type="pic" sz="quarter" idx="18" hasCustomPrompt="1"/>
          </p:nvPr>
        </p:nvSpPr>
        <p:spPr>
          <a:xfrm>
            <a:off x="3410569" y="2013459"/>
            <a:ext cx="2457180" cy="2457178"/>
          </a:xfrm>
          <a:prstGeom prst="ellipse">
            <a:avLst/>
          </a:prstGeom>
          <a:solidFill>
            <a:schemeClr val="bg1">
              <a:lumMod val="95000"/>
            </a:schemeClr>
          </a:solidFill>
          <a:effectLst>
            <a:outerShdw blurRad="525251" algn="ctr" rotWithShape="0">
              <a:prstClr val="black">
                <a:alpha val="19200"/>
              </a:prstClr>
            </a:outerShdw>
          </a:effectLst>
        </p:spPr>
        <p:txBody>
          <a:bodyPr tIns="365760"/>
          <a:lstStyle>
            <a:lvl1pPr algn="ctr">
              <a:defRPr sz="1400">
                <a:solidFill>
                  <a:schemeClr val="accent1"/>
                </a:solidFill>
              </a:defRPr>
            </a:lvl1pPr>
          </a:lstStyle>
          <a:p>
            <a:r>
              <a:rPr lang="en-US"/>
              <a:t>Drag and drop speaker photo here</a:t>
            </a:r>
          </a:p>
        </p:txBody>
      </p:sp>
      <p:sp>
        <p:nvSpPr>
          <p:cNvPr id="22" name="Text Placeholder 20">
            <a:extLst>
              <a:ext uri="{FF2B5EF4-FFF2-40B4-BE49-F238E27FC236}">
                <a16:creationId xmlns:a16="http://schemas.microsoft.com/office/drawing/2014/main" id="{77A25714-364D-E6D1-F6E8-0C0951B6B976}"/>
              </a:ext>
            </a:extLst>
          </p:cNvPr>
          <p:cNvSpPr>
            <a:spLocks noGrp="1"/>
          </p:cNvSpPr>
          <p:nvPr>
            <p:ph type="body" sz="quarter" idx="21" hasCustomPrompt="1"/>
          </p:nvPr>
        </p:nvSpPr>
        <p:spPr>
          <a:xfrm>
            <a:off x="3410570" y="4721094"/>
            <a:ext cx="2457180" cy="558677"/>
          </a:xfrm>
        </p:spPr>
        <p:txBody>
          <a:bodyPr/>
          <a:lstStyle>
            <a:lvl1pPr algn="ctr">
              <a:defRPr sz="1400">
                <a:solidFill>
                  <a:schemeClr val="tx1"/>
                </a:solidFill>
              </a:defRPr>
            </a:lvl1pPr>
            <a:lvl2pPr marL="6350" indent="0" algn="ctr">
              <a:spcBef>
                <a:spcPts val="300"/>
              </a:spcBef>
              <a:buNone/>
              <a:defRPr sz="1200">
                <a:solidFill>
                  <a:schemeClr val="tx1"/>
                </a:solidFill>
              </a:defRPr>
            </a:lvl2pPr>
          </a:lstStyle>
          <a:p>
            <a:pPr lvl="0"/>
            <a:r>
              <a:rPr lang="en-US" err="1"/>
              <a:t>Firstname</a:t>
            </a:r>
            <a:r>
              <a:rPr lang="en-US"/>
              <a:t> </a:t>
            </a:r>
            <a:r>
              <a:rPr lang="en-US" err="1"/>
              <a:t>Lastname</a:t>
            </a:r>
            <a:endParaRPr lang="en-US"/>
          </a:p>
          <a:p>
            <a:pPr lvl="1"/>
            <a:r>
              <a:rPr lang="en-US"/>
              <a:t>Job title </a:t>
            </a:r>
          </a:p>
        </p:txBody>
      </p:sp>
      <p:sp>
        <p:nvSpPr>
          <p:cNvPr id="19" name="Picture Placeholder 4">
            <a:extLst>
              <a:ext uri="{FF2B5EF4-FFF2-40B4-BE49-F238E27FC236}">
                <a16:creationId xmlns:a16="http://schemas.microsoft.com/office/drawing/2014/main" id="{E45FAAD7-23D0-E72C-B17C-D1813AA688AD}"/>
              </a:ext>
            </a:extLst>
          </p:cNvPr>
          <p:cNvSpPr>
            <a:spLocks noGrp="1"/>
          </p:cNvSpPr>
          <p:nvPr>
            <p:ph type="pic" sz="quarter" idx="19" hasCustomPrompt="1"/>
          </p:nvPr>
        </p:nvSpPr>
        <p:spPr>
          <a:xfrm>
            <a:off x="6324250" y="2013459"/>
            <a:ext cx="2457180" cy="2457178"/>
          </a:xfrm>
          <a:prstGeom prst="ellipse">
            <a:avLst/>
          </a:prstGeom>
          <a:solidFill>
            <a:schemeClr val="bg1">
              <a:lumMod val="95000"/>
            </a:schemeClr>
          </a:solidFill>
          <a:effectLst>
            <a:outerShdw blurRad="525251" algn="ctr" rotWithShape="0">
              <a:prstClr val="black">
                <a:alpha val="19200"/>
              </a:prstClr>
            </a:outerShdw>
          </a:effectLst>
        </p:spPr>
        <p:txBody>
          <a:bodyPr tIns="365760"/>
          <a:lstStyle>
            <a:lvl1pPr algn="ctr">
              <a:defRPr sz="1400">
                <a:solidFill>
                  <a:schemeClr val="accent1"/>
                </a:solidFill>
              </a:defRPr>
            </a:lvl1pPr>
          </a:lstStyle>
          <a:p>
            <a:r>
              <a:rPr lang="en-US"/>
              <a:t>Drag and drop speaker photo here</a:t>
            </a:r>
          </a:p>
        </p:txBody>
      </p:sp>
      <p:sp>
        <p:nvSpPr>
          <p:cNvPr id="23" name="Text Placeholder 20">
            <a:extLst>
              <a:ext uri="{FF2B5EF4-FFF2-40B4-BE49-F238E27FC236}">
                <a16:creationId xmlns:a16="http://schemas.microsoft.com/office/drawing/2014/main" id="{43E5F929-AF82-8E8B-1E14-079E7017D086}"/>
              </a:ext>
            </a:extLst>
          </p:cNvPr>
          <p:cNvSpPr>
            <a:spLocks noGrp="1"/>
          </p:cNvSpPr>
          <p:nvPr>
            <p:ph type="body" sz="quarter" idx="22" hasCustomPrompt="1"/>
          </p:nvPr>
        </p:nvSpPr>
        <p:spPr>
          <a:xfrm>
            <a:off x="6324251" y="4721094"/>
            <a:ext cx="2457180" cy="558677"/>
          </a:xfrm>
        </p:spPr>
        <p:txBody>
          <a:bodyPr/>
          <a:lstStyle>
            <a:lvl1pPr algn="ctr">
              <a:defRPr sz="1400">
                <a:solidFill>
                  <a:schemeClr val="tx1"/>
                </a:solidFill>
              </a:defRPr>
            </a:lvl1pPr>
            <a:lvl2pPr marL="6350" indent="0" algn="ctr">
              <a:spcBef>
                <a:spcPts val="300"/>
              </a:spcBef>
              <a:buNone/>
              <a:defRPr sz="1200">
                <a:solidFill>
                  <a:schemeClr val="tx1"/>
                </a:solidFill>
              </a:defRPr>
            </a:lvl2pPr>
          </a:lstStyle>
          <a:p>
            <a:pPr lvl="0"/>
            <a:r>
              <a:rPr lang="en-US"/>
              <a:t>Firstname Lastname</a:t>
            </a:r>
          </a:p>
          <a:p>
            <a:pPr lvl="1"/>
            <a:r>
              <a:rPr lang="en-US"/>
              <a:t>Job title </a:t>
            </a:r>
          </a:p>
        </p:txBody>
      </p:sp>
      <p:sp>
        <p:nvSpPr>
          <p:cNvPr id="2" name="Picture Placeholder 4">
            <a:extLst>
              <a:ext uri="{FF2B5EF4-FFF2-40B4-BE49-F238E27FC236}">
                <a16:creationId xmlns:a16="http://schemas.microsoft.com/office/drawing/2014/main" id="{17EE70A7-7DBC-63CC-776D-21FE3A80E7AC}"/>
              </a:ext>
            </a:extLst>
          </p:cNvPr>
          <p:cNvSpPr>
            <a:spLocks noGrp="1"/>
          </p:cNvSpPr>
          <p:nvPr>
            <p:ph type="pic" sz="quarter" idx="23" hasCustomPrompt="1"/>
          </p:nvPr>
        </p:nvSpPr>
        <p:spPr>
          <a:xfrm>
            <a:off x="9237932" y="2013459"/>
            <a:ext cx="2457180" cy="2457178"/>
          </a:xfrm>
          <a:prstGeom prst="ellipse">
            <a:avLst/>
          </a:prstGeom>
          <a:solidFill>
            <a:schemeClr val="bg1">
              <a:lumMod val="95000"/>
            </a:schemeClr>
          </a:solidFill>
          <a:effectLst>
            <a:outerShdw blurRad="525251" algn="ctr" rotWithShape="0">
              <a:prstClr val="black">
                <a:alpha val="19200"/>
              </a:prstClr>
            </a:outerShdw>
          </a:effectLst>
        </p:spPr>
        <p:txBody>
          <a:bodyPr tIns="365760"/>
          <a:lstStyle>
            <a:lvl1pPr algn="ctr">
              <a:defRPr sz="1400">
                <a:solidFill>
                  <a:schemeClr val="accent1"/>
                </a:solidFill>
              </a:defRPr>
            </a:lvl1pPr>
          </a:lstStyle>
          <a:p>
            <a:r>
              <a:rPr lang="en-US"/>
              <a:t>Drag and drop speaker photo here</a:t>
            </a:r>
          </a:p>
        </p:txBody>
      </p:sp>
      <p:sp>
        <p:nvSpPr>
          <p:cNvPr id="3" name="Text Placeholder 20">
            <a:extLst>
              <a:ext uri="{FF2B5EF4-FFF2-40B4-BE49-F238E27FC236}">
                <a16:creationId xmlns:a16="http://schemas.microsoft.com/office/drawing/2014/main" id="{B48A4596-AE79-E809-7D0F-70CA50F7D3AA}"/>
              </a:ext>
            </a:extLst>
          </p:cNvPr>
          <p:cNvSpPr>
            <a:spLocks noGrp="1"/>
          </p:cNvSpPr>
          <p:nvPr>
            <p:ph type="body" sz="quarter" idx="24" hasCustomPrompt="1"/>
          </p:nvPr>
        </p:nvSpPr>
        <p:spPr>
          <a:xfrm>
            <a:off x="9237932" y="4721094"/>
            <a:ext cx="2457180" cy="558677"/>
          </a:xfrm>
        </p:spPr>
        <p:txBody>
          <a:bodyPr/>
          <a:lstStyle>
            <a:lvl1pPr algn="ctr">
              <a:defRPr sz="1400">
                <a:solidFill>
                  <a:schemeClr val="tx1"/>
                </a:solidFill>
              </a:defRPr>
            </a:lvl1pPr>
            <a:lvl2pPr marL="6350" indent="0" algn="ctr">
              <a:spcBef>
                <a:spcPts val="300"/>
              </a:spcBef>
              <a:buNone/>
              <a:defRPr sz="1200">
                <a:solidFill>
                  <a:schemeClr val="tx1"/>
                </a:solidFill>
              </a:defRPr>
            </a:lvl2pPr>
          </a:lstStyle>
          <a:p>
            <a:pPr lvl="0"/>
            <a:r>
              <a:rPr lang="en-US"/>
              <a:t>Firstname Lastname</a:t>
            </a:r>
          </a:p>
          <a:p>
            <a:pPr lvl="1"/>
            <a:r>
              <a:rPr lang="en-US"/>
              <a:t>Job title </a:t>
            </a:r>
          </a:p>
        </p:txBody>
      </p:sp>
      <p:pic>
        <p:nvPicPr>
          <p:cNvPr id="15" name="Graphic 14">
            <a:extLst>
              <a:ext uri="{FF2B5EF4-FFF2-40B4-BE49-F238E27FC236}">
                <a16:creationId xmlns:a16="http://schemas.microsoft.com/office/drawing/2014/main" id="{01D2B6F4-DCAA-2792-0A2D-D3B00E2DE47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2375" y="6161241"/>
            <a:ext cx="1140079" cy="602868"/>
          </a:xfrm>
          <a:prstGeom prst="rect">
            <a:avLst/>
          </a:prstGeom>
        </p:spPr>
      </p:pic>
      <p:sp>
        <p:nvSpPr>
          <p:cNvPr id="17" name="Footer Placeholder 16">
            <a:extLst>
              <a:ext uri="{FF2B5EF4-FFF2-40B4-BE49-F238E27FC236}">
                <a16:creationId xmlns:a16="http://schemas.microsoft.com/office/drawing/2014/main" id="{97F7204D-65A2-F9A0-7F4B-D229CE3735FF}"/>
              </a:ext>
            </a:extLst>
          </p:cNvPr>
          <p:cNvSpPr>
            <a:spLocks noGrp="1"/>
          </p:cNvSpPr>
          <p:nvPr>
            <p:ph type="ftr" sz="quarter" idx="15"/>
          </p:nvPr>
        </p:nvSpPr>
        <p:spPr/>
        <p:txBody>
          <a:bodyPr/>
          <a:lstStyle/>
          <a:p>
            <a:r>
              <a:rPr lang="en-US"/>
              <a:t>© Teladoc Health, Inc. All rights reserved.</a:t>
            </a:r>
          </a:p>
        </p:txBody>
      </p:sp>
      <p:sp>
        <p:nvSpPr>
          <p:cNvPr id="18" name="Slide Number Placeholder 17">
            <a:extLst>
              <a:ext uri="{FF2B5EF4-FFF2-40B4-BE49-F238E27FC236}">
                <a16:creationId xmlns:a16="http://schemas.microsoft.com/office/drawing/2014/main" id="{19A0B1C0-71BC-C877-9EC3-E4547D024E82}"/>
              </a:ext>
            </a:extLst>
          </p:cNvPr>
          <p:cNvSpPr>
            <a:spLocks noGrp="1"/>
          </p:cNvSpPr>
          <p:nvPr>
            <p:ph type="sldNum" sz="quarter" idx="16"/>
          </p:nvPr>
        </p:nvSpPr>
        <p:spPr/>
        <p:txBody>
          <a:bodyPr/>
          <a:lstStyle/>
          <a:p>
            <a:fld id="{A82C3BC0-3EBF-3C4C-A3D8-795624EBC6AA}" type="slidenum">
              <a:rPr lang="en-US" smtClean="0"/>
              <a:pPr/>
              <a:t>‹#›</a:t>
            </a:fld>
            <a:endParaRPr lang="en-US"/>
          </a:p>
        </p:txBody>
      </p:sp>
    </p:spTree>
    <p:extLst>
      <p:ext uri="{BB962C8B-B14F-4D97-AF65-F5344CB8AC3E}">
        <p14:creationId xmlns:p14="http://schemas.microsoft.com/office/powerpoint/2010/main" val="2643940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3F2266-9B3E-1145-96F7-5466A678D664}"/>
              </a:ext>
            </a:extLst>
          </p:cNvPr>
          <p:cNvSpPr>
            <a:spLocks noGrp="1"/>
          </p:cNvSpPr>
          <p:nvPr>
            <p:ph type="title" hasCustomPrompt="1"/>
          </p:nvPr>
        </p:nvSpPr>
        <p:spPr>
          <a:xfrm>
            <a:off x="496888" y="489252"/>
            <a:ext cx="9768341" cy="328304"/>
          </a:xfrm>
        </p:spPr>
        <p:txBody>
          <a:bodyPr/>
          <a:lstStyle/>
          <a:p>
            <a:r>
              <a:rPr lang="en-US"/>
              <a:t>Click to edit title style</a:t>
            </a:r>
          </a:p>
        </p:txBody>
      </p:sp>
      <p:sp>
        <p:nvSpPr>
          <p:cNvPr id="4" name="Text Placeholder 7">
            <a:extLst>
              <a:ext uri="{FF2B5EF4-FFF2-40B4-BE49-F238E27FC236}">
                <a16:creationId xmlns:a16="http://schemas.microsoft.com/office/drawing/2014/main" id="{88BB058D-3A68-0F23-EB49-0368A3CA07AD}"/>
              </a:ext>
            </a:extLst>
          </p:cNvPr>
          <p:cNvSpPr>
            <a:spLocks noGrp="1"/>
          </p:cNvSpPr>
          <p:nvPr>
            <p:ph type="body" sz="quarter" idx="13" hasCustomPrompt="1"/>
          </p:nvPr>
        </p:nvSpPr>
        <p:spPr>
          <a:xfrm>
            <a:off x="496888" y="874621"/>
            <a:ext cx="9768341" cy="327025"/>
          </a:xfrm>
        </p:spPr>
        <p:txBody>
          <a:bodyPr/>
          <a:lstStyle>
            <a:lvl1pPr>
              <a:defRPr sz="1400" b="0" cap="all" baseline="0">
                <a:solidFill>
                  <a:schemeClr val="accent1"/>
                </a:solidFill>
              </a:defRPr>
            </a:lvl1pPr>
          </a:lstStyle>
          <a:p>
            <a:pPr lvl="0"/>
            <a:r>
              <a:rPr lang="en-US"/>
              <a:t>Click to edit text styles</a:t>
            </a:r>
          </a:p>
        </p:txBody>
      </p:sp>
      <p:grpSp>
        <p:nvGrpSpPr>
          <p:cNvPr id="6" name="Group 5">
            <a:extLst>
              <a:ext uri="{FF2B5EF4-FFF2-40B4-BE49-F238E27FC236}">
                <a16:creationId xmlns:a16="http://schemas.microsoft.com/office/drawing/2014/main" id="{78A7D76D-4DB9-C83C-1159-2358081AFBEF}"/>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8" name="Straight Connector 7">
              <a:extLst>
                <a:ext uri="{FF2B5EF4-FFF2-40B4-BE49-F238E27FC236}">
                  <a16:creationId xmlns:a16="http://schemas.microsoft.com/office/drawing/2014/main" id="{724FBEE0-1BD7-B9CF-E95B-6CE033FD06C4}"/>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06144A0-EBA2-6F57-F2E3-BD429B100C6A}"/>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2D8F071-745C-256A-9795-FB045AF51925}"/>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D3F11C8-BAAC-2300-D62C-9B17D0AFB05A}"/>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3356AD-520C-25B7-F946-E8B65AA0BEA4}"/>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4" name="Text Placeholder 13">
            <a:extLst>
              <a:ext uri="{FF2B5EF4-FFF2-40B4-BE49-F238E27FC236}">
                <a16:creationId xmlns:a16="http://schemas.microsoft.com/office/drawing/2014/main" id="{CF9324D4-E12D-F189-577A-112F81877664}"/>
              </a:ext>
              <a:ext uri="{C183D7F6-B498-43B3-948B-1728B52AA6E4}">
                <adec:decorative xmlns:adec="http://schemas.microsoft.com/office/drawing/2017/decorative" val="1"/>
              </a:ext>
            </a:extLst>
          </p:cNvPr>
          <p:cNvSpPr>
            <a:spLocks noGrp="1"/>
          </p:cNvSpPr>
          <p:nvPr>
            <p:ph type="body" sz="quarter" idx="145"/>
          </p:nvPr>
        </p:nvSpPr>
        <p:spPr>
          <a:xfrm>
            <a:off x="2114159" y="1431750"/>
            <a:ext cx="9144" cy="4663440"/>
          </a:xfrm>
          <a:solidFill>
            <a:schemeClr val="tx1">
              <a:alpha val="15000"/>
            </a:schemeClr>
          </a:solidFill>
        </p:spPr>
        <p:txBody>
          <a:bodyPr anchor="ctr" anchorCtr="1"/>
          <a:lstStyle>
            <a:lvl1pPr>
              <a:defRPr sz="1200" b="0" i="0">
                <a:solidFill>
                  <a:schemeClr val="tx1">
                    <a:lumMod val="75000"/>
                    <a:lumOff val="25000"/>
                    <a:alpha val="0"/>
                  </a:schemeClr>
                </a:solidFill>
              </a:defRPr>
            </a:lvl1pPr>
          </a:lstStyle>
          <a:p>
            <a:pPr lvl="0"/>
            <a:endParaRPr lang="en-US"/>
          </a:p>
        </p:txBody>
      </p:sp>
      <p:sp>
        <p:nvSpPr>
          <p:cNvPr id="25" name="Text Placeholder 13">
            <a:extLst>
              <a:ext uri="{FF2B5EF4-FFF2-40B4-BE49-F238E27FC236}">
                <a16:creationId xmlns:a16="http://schemas.microsoft.com/office/drawing/2014/main" id="{EA57E3F9-D340-43D2-6D2D-3119CDF0D052}"/>
              </a:ext>
              <a:ext uri="{C183D7F6-B498-43B3-948B-1728B52AA6E4}">
                <adec:decorative xmlns:adec="http://schemas.microsoft.com/office/drawing/2017/decorative" val="1"/>
              </a:ext>
            </a:extLst>
          </p:cNvPr>
          <p:cNvSpPr>
            <a:spLocks noGrp="1"/>
          </p:cNvSpPr>
          <p:nvPr>
            <p:ph type="body" sz="quarter" idx="146"/>
          </p:nvPr>
        </p:nvSpPr>
        <p:spPr>
          <a:xfrm>
            <a:off x="2917240" y="1431750"/>
            <a:ext cx="9144" cy="4663440"/>
          </a:xfrm>
          <a:solidFill>
            <a:schemeClr val="tx1">
              <a:alpha val="15000"/>
            </a:schemeClr>
          </a:solidFill>
        </p:spPr>
        <p:txBody>
          <a:bodyPr anchor="ctr" anchorCtr="1"/>
          <a:lstStyle>
            <a:lvl1pPr>
              <a:defRPr sz="1200" b="0" i="0">
                <a:solidFill>
                  <a:schemeClr val="tx1">
                    <a:lumMod val="75000"/>
                    <a:lumOff val="25000"/>
                    <a:alpha val="0"/>
                  </a:schemeClr>
                </a:solidFill>
              </a:defRPr>
            </a:lvl1pPr>
          </a:lstStyle>
          <a:p>
            <a:pPr lvl="0"/>
            <a:endParaRPr lang="en-US"/>
          </a:p>
        </p:txBody>
      </p:sp>
      <p:sp>
        <p:nvSpPr>
          <p:cNvPr id="26" name="Text Placeholder 13">
            <a:extLst>
              <a:ext uri="{FF2B5EF4-FFF2-40B4-BE49-F238E27FC236}">
                <a16:creationId xmlns:a16="http://schemas.microsoft.com/office/drawing/2014/main" id="{E8A3B9CF-37C3-03E5-1308-2872AC32EA70}"/>
              </a:ext>
              <a:ext uri="{C183D7F6-B498-43B3-948B-1728B52AA6E4}">
                <adec:decorative xmlns:adec="http://schemas.microsoft.com/office/drawing/2017/decorative" val="1"/>
              </a:ext>
            </a:extLst>
          </p:cNvPr>
          <p:cNvSpPr>
            <a:spLocks noGrp="1"/>
          </p:cNvSpPr>
          <p:nvPr>
            <p:ph type="body" sz="quarter" idx="147"/>
          </p:nvPr>
        </p:nvSpPr>
        <p:spPr>
          <a:xfrm>
            <a:off x="3720322" y="1431750"/>
            <a:ext cx="9144" cy="4663440"/>
          </a:xfrm>
          <a:solidFill>
            <a:schemeClr val="tx1">
              <a:alpha val="15000"/>
            </a:schemeClr>
          </a:solidFill>
        </p:spPr>
        <p:txBody>
          <a:bodyPr anchor="ctr" anchorCtr="1"/>
          <a:lstStyle>
            <a:lvl1pPr>
              <a:defRPr sz="1200" b="0" i="0">
                <a:solidFill>
                  <a:schemeClr val="tx1">
                    <a:lumMod val="75000"/>
                    <a:lumOff val="25000"/>
                    <a:alpha val="0"/>
                  </a:schemeClr>
                </a:solidFill>
              </a:defRPr>
            </a:lvl1pPr>
          </a:lstStyle>
          <a:p>
            <a:pPr lvl="0"/>
            <a:endParaRPr lang="en-US"/>
          </a:p>
        </p:txBody>
      </p:sp>
      <p:sp>
        <p:nvSpPr>
          <p:cNvPr id="27" name="Text Placeholder 13">
            <a:extLst>
              <a:ext uri="{FF2B5EF4-FFF2-40B4-BE49-F238E27FC236}">
                <a16:creationId xmlns:a16="http://schemas.microsoft.com/office/drawing/2014/main" id="{1A283C6E-890C-C7FD-0D18-5141ADCA4C12}"/>
              </a:ext>
              <a:ext uri="{C183D7F6-B498-43B3-948B-1728B52AA6E4}">
                <adec:decorative xmlns:adec="http://schemas.microsoft.com/office/drawing/2017/decorative" val="1"/>
              </a:ext>
            </a:extLst>
          </p:cNvPr>
          <p:cNvSpPr>
            <a:spLocks noGrp="1"/>
          </p:cNvSpPr>
          <p:nvPr>
            <p:ph type="body" sz="quarter" idx="148"/>
          </p:nvPr>
        </p:nvSpPr>
        <p:spPr>
          <a:xfrm>
            <a:off x="4523403" y="1431750"/>
            <a:ext cx="9144" cy="4663440"/>
          </a:xfrm>
          <a:solidFill>
            <a:schemeClr val="tx1">
              <a:alpha val="15000"/>
            </a:schemeClr>
          </a:solidFill>
        </p:spPr>
        <p:txBody>
          <a:bodyPr anchor="ctr" anchorCtr="1"/>
          <a:lstStyle>
            <a:lvl1pPr>
              <a:defRPr sz="1200" b="0" i="0">
                <a:solidFill>
                  <a:schemeClr val="tx1">
                    <a:lumMod val="75000"/>
                    <a:lumOff val="25000"/>
                    <a:alpha val="0"/>
                  </a:schemeClr>
                </a:solidFill>
              </a:defRPr>
            </a:lvl1pPr>
          </a:lstStyle>
          <a:p>
            <a:pPr lvl="0"/>
            <a:endParaRPr lang="en-US"/>
          </a:p>
        </p:txBody>
      </p:sp>
      <p:sp>
        <p:nvSpPr>
          <p:cNvPr id="28" name="Text Placeholder 13">
            <a:extLst>
              <a:ext uri="{FF2B5EF4-FFF2-40B4-BE49-F238E27FC236}">
                <a16:creationId xmlns:a16="http://schemas.microsoft.com/office/drawing/2014/main" id="{E1AA518D-F9F7-F94F-5D09-4069AFA28A95}"/>
              </a:ext>
              <a:ext uri="{C183D7F6-B498-43B3-948B-1728B52AA6E4}">
                <adec:decorative xmlns:adec="http://schemas.microsoft.com/office/drawing/2017/decorative" val="1"/>
              </a:ext>
            </a:extLst>
          </p:cNvPr>
          <p:cNvSpPr>
            <a:spLocks noGrp="1"/>
          </p:cNvSpPr>
          <p:nvPr>
            <p:ph type="body" sz="quarter" idx="149"/>
          </p:nvPr>
        </p:nvSpPr>
        <p:spPr>
          <a:xfrm>
            <a:off x="6129568" y="1431750"/>
            <a:ext cx="9144" cy="4663440"/>
          </a:xfrm>
          <a:solidFill>
            <a:schemeClr val="tx1">
              <a:alpha val="15000"/>
            </a:schemeClr>
          </a:solidFill>
        </p:spPr>
        <p:txBody>
          <a:bodyPr anchor="ctr" anchorCtr="1"/>
          <a:lstStyle>
            <a:lvl1pPr>
              <a:defRPr sz="1200" b="0" i="0">
                <a:solidFill>
                  <a:schemeClr val="tx1">
                    <a:lumMod val="75000"/>
                    <a:lumOff val="25000"/>
                    <a:alpha val="0"/>
                  </a:schemeClr>
                </a:solidFill>
              </a:defRPr>
            </a:lvl1pPr>
          </a:lstStyle>
          <a:p>
            <a:pPr lvl="0"/>
            <a:endParaRPr lang="en-US"/>
          </a:p>
        </p:txBody>
      </p:sp>
      <p:sp>
        <p:nvSpPr>
          <p:cNvPr id="29" name="Text Placeholder 13">
            <a:extLst>
              <a:ext uri="{FF2B5EF4-FFF2-40B4-BE49-F238E27FC236}">
                <a16:creationId xmlns:a16="http://schemas.microsoft.com/office/drawing/2014/main" id="{1CC2E8A3-9927-3E11-C9CD-AD6678763A42}"/>
              </a:ext>
              <a:ext uri="{C183D7F6-B498-43B3-948B-1728B52AA6E4}">
                <adec:decorative xmlns:adec="http://schemas.microsoft.com/office/drawing/2017/decorative" val="1"/>
              </a:ext>
            </a:extLst>
          </p:cNvPr>
          <p:cNvSpPr>
            <a:spLocks noGrp="1"/>
          </p:cNvSpPr>
          <p:nvPr>
            <p:ph type="body" sz="quarter" idx="150"/>
          </p:nvPr>
        </p:nvSpPr>
        <p:spPr>
          <a:xfrm>
            <a:off x="6932649" y="1431750"/>
            <a:ext cx="9144" cy="4663440"/>
          </a:xfrm>
          <a:solidFill>
            <a:schemeClr val="tx1">
              <a:alpha val="15000"/>
            </a:schemeClr>
          </a:solidFill>
        </p:spPr>
        <p:txBody>
          <a:bodyPr anchor="ctr" anchorCtr="1"/>
          <a:lstStyle>
            <a:lvl1pPr>
              <a:defRPr sz="1200" b="0" i="0">
                <a:solidFill>
                  <a:schemeClr val="tx1">
                    <a:lumMod val="75000"/>
                    <a:lumOff val="25000"/>
                    <a:alpha val="0"/>
                  </a:schemeClr>
                </a:solidFill>
              </a:defRPr>
            </a:lvl1pPr>
          </a:lstStyle>
          <a:p>
            <a:pPr lvl="0"/>
            <a:endParaRPr lang="en-US"/>
          </a:p>
        </p:txBody>
      </p:sp>
      <p:sp>
        <p:nvSpPr>
          <p:cNvPr id="30" name="Text Placeholder 13">
            <a:extLst>
              <a:ext uri="{FF2B5EF4-FFF2-40B4-BE49-F238E27FC236}">
                <a16:creationId xmlns:a16="http://schemas.microsoft.com/office/drawing/2014/main" id="{F4AB96B3-80F1-3483-F25C-0102E56A006C}"/>
              </a:ext>
              <a:ext uri="{C183D7F6-B498-43B3-948B-1728B52AA6E4}">
                <adec:decorative xmlns:adec="http://schemas.microsoft.com/office/drawing/2017/decorative" val="1"/>
              </a:ext>
            </a:extLst>
          </p:cNvPr>
          <p:cNvSpPr>
            <a:spLocks noGrp="1"/>
          </p:cNvSpPr>
          <p:nvPr>
            <p:ph type="body" sz="quarter" idx="151"/>
          </p:nvPr>
        </p:nvSpPr>
        <p:spPr>
          <a:xfrm>
            <a:off x="5326485" y="1431750"/>
            <a:ext cx="9144" cy="4663440"/>
          </a:xfrm>
          <a:solidFill>
            <a:schemeClr val="tx1">
              <a:alpha val="15000"/>
            </a:schemeClr>
          </a:solidFill>
        </p:spPr>
        <p:txBody>
          <a:bodyPr anchor="ctr" anchorCtr="1"/>
          <a:lstStyle>
            <a:lvl1pPr>
              <a:defRPr sz="1200" b="0" i="0">
                <a:solidFill>
                  <a:schemeClr val="tx1">
                    <a:lumMod val="75000"/>
                    <a:lumOff val="25000"/>
                    <a:alpha val="0"/>
                  </a:schemeClr>
                </a:solidFill>
              </a:defRPr>
            </a:lvl1pPr>
          </a:lstStyle>
          <a:p>
            <a:pPr lvl="0"/>
            <a:endParaRPr lang="en-US"/>
          </a:p>
        </p:txBody>
      </p:sp>
      <p:sp>
        <p:nvSpPr>
          <p:cNvPr id="31" name="Text Placeholder 13">
            <a:extLst>
              <a:ext uri="{FF2B5EF4-FFF2-40B4-BE49-F238E27FC236}">
                <a16:creationId xmlns:a16="http://schemas.microsoft.com/office/drawing/2014/main" id="{386F82CA-A3DD-FD26-9905-D06E106CEC5D}"/>
              </a:ext>
              <a:ext uri="{C183D7F6-B498-43B3-948B-1728B52AA6E4}">
                <adec:decorative xmlns:adec="http://schemas.microsoft.com/office/drawing/2017/decorative" val="1"/>
              </a:ext>
            </a:extLst>
          </p:cNvPr>
          <p:cNvSpPr>
            <a:spLocks noGrp="1"/>
          </p:cNvSpPr>
          <p:nvPr>
            <p:ph type="body" sz="quarter" idx="152"/>
          </p:nvPr>
        </p:nvSpPr>
        <p:spPr>
          <a:xfrm>
            <a:off x="8554716" y="1431750"/>
            <a:ext cx="9144" cy="4663440"/>
          </a:xfrm>
          <a:solidFill>
            <a:schemeClr val="tx1">
              <a:alpha val="15000"/>
            </a:schemeClr>
          </a:solidFill>
        </p:spPr>
        <p:txBody>
          <a:bodyPr anchor="ctr" anchorCtr="1"/>
          <a:lstStyle>
            <a:lvl1pPr>
              <a:defRPr sz="1200" b="0" i="0">
                <a:solidFill>
                  <a:schemeClr val="tx1">
                    <a:lumMod val="75000"/>
                    <a:lumOff val="25000"/>
                    <a:alpha val="0"/>
                  </a:schemeClr>
                </a:solidFill>
              </a:defRPr>
            </a:lvl1pPr>
          </a:lstStyle>
          <a:p>
            <a:pPr lvl="0"/>
            <a:endParaRPr lang="en-US"/>
          </a:p>
        </p:txBody>
      </p:sp>
      <p:sp>
        <p:nvSpPr>
          <p:cNvPr id="32" name="Text Placeholder 13">
            <a:extLst>
              <a:ext uri="{FF2B5EF4-FFF2-40B4-BE49-F238E27FC236}">
                <a16:creationId xmlns:a16="http://schemas.microsoft.com/office/drawing/2014/main" id="{F8C76FFC-A321-BEF8-AE3C-19246566DD8B}"/>
              </a:ext>
              <a:ext uri="{C183D7F6-B498-43B3-948B-1728B52AA6E4}">
                <adec:decorative xmlns:adec="http://schemas.microsoft.com/office/drawing/2017/decorative" val="1"/>
              </a:ext>
            </a:extLst>
          </p:cNvPr>
          <p:cNvSpPr>
            <a:spLocks noGrp="1"/>
          </p:cNvSpPr>
          <p:nvPr>
            <p:ph type="body" sz="quarter" idx="153"/>
          </p:nvPr>
        </p:nvSpPr>
        <p:spPr>
          <a:xfrm>
            <a:off x="9357797" y="1431750"/>
            <a:ext cx="9144" cy="4663440"/>
          </a:xfrm>
          <a:solidFill>
            <a:schemeClr val="tx1">
              <a:alpha val="15000"/>
            </a:schemeClr>
          </a:solidFill>
        </p:spPr>
        <p:txBody>
          <a:bodyPr anchor="ctr" anchorCtr="1"/>
          <a:lstStyle>
            <a:lvl1pPr>
              <a:defRPr sz="1200" b="0" i="0">
                <a:solidFill>
                  <a:schemeClr val="tx1">
                    <a:lumMod val="75000"/>
                    <a:lumOff val="25000"/>
                    <a:alpha val="0"/>
                  </a:schemeClr>
                </a:solidFill>
              </a:defRPr>
            </a:lvl1pPr>
          </a:lstStyle>
          <a:p>
            <a:pPr lvl="0"/>
            <a:endParaRPr lang="en-US"/>
          </a:p>
        </p:txBody>
      </p:sp>
      <p:sp>
        <p:nvSpPr>
          <p:cNvPr id="33" name="Text Placeholder 13">
            <a:extLst>
              <a:ext uri="{FF2B5EF4-FFF2-40B4-BE49-F238E27FC236}">
                <a16:creationId xmlns:a16="http://schemas.microsoft.com/office/drawing/2014/main" id="{0A78C6BC-9746-EDC9-D2DF-986AB29D9996}"/>
              </a:ext>
              <a:ext uri="{C183D7F6-B498-43B3-948B-1728B52AA6E4}">
                <adec:decorative xmlns:adec="http://schemas.microsoft.com/office/drawing/2017/decorative" val="1"/>
              </a:ext>
            </a:extLst>
          </p:cNvPr>
          <p:cNvSpPr>
            <a:spLocks noGrp="1"/>
          </p:cNvSpPr>
          <p:nvPr>
            <p:ph type="body" sz="quarter" idx="154"/>
          </p:nvPr>
        </p:nvSpPr>
        <p:spPr>
          <a:xfrm>
            <a:off x="7751633" y="1431750"/>
            <a:ext cx="9144" cy="4663440"/>
          </a:xfrm>
          <a:solidFill>
            <a:schemeClr val="tx1">
              <a:alpha val="15000"/>
            </a:schemeClr>
          </a:solidFill>
        </p:spPr>
        <p:txBody>
          <a:bodyPr anchor="ctr" anchorCtr="1"/>
          <a:lstStyle>
            <a:lvl1pPr>
              <a:defRPr sz="1200" b="0" i="0">
                <a:solidFill>
                  <a:schemeClr val="tx1">
                    <a:lumMod val="75000"/>
                    <a:lumOff val="25000"/>
                    <a:alpha val="0"/>
                  </a:schemeClr>
                </a:solidFill>
              </a:defRPr>
            </a:lvl1pPr>
          </a:lstStyle>
          <a:p>
            <a:pPr lvl="0"/>
            <a:endParaRPr lang="en-US"/>
          </a:p>
        </p:txBody>
      </p:sp>
      <p:sp>
        <p:nvSpPr>
          <p:cNvPr id="34" name="Text Placeholder 13">
            <a:extLst>
              <a:ext uri="{FF2B5EF4-FFF2-40B4-BE49-F238E27FC236}">
                <a16:creationId xmlns:a16="http://schemas.microsoft.com/office/drawing/2014/main" id="{2C1C4197-64E2-2957-DC42-8CDF550E3093}"/>
              </a:ext>
              <a:ext uri="{C183D7F6-B498-43B3-948B-1728B52AA6E4}">
                <adec:decorative xmlns:adec="http://schemas.microsoft.com/office/drawing/2017/decorative" val="1"/>
              </a:ext>
            </a:extLst>
          </p:cNvPr>
          <p:cNvSpPr>
            <a:spLocks noGrp="1"/>
          </p:cNvSpPr>
          <p:nvPr>
            <p:ph type="body" sz="quarter" idx="155"/>
          </p:nvPr>
        </p:nvSpPr>
        <p:spPr>
          <a:xfrm>
            <a:off x="10156690" y="1431750"/>
            <a:ext cx="9144" cy="4663440"/>
          </a:xfrm>
          <a:solidFill>
            <a:schemeClr val="tx1">
              <a:alpha val="15000"/>
            </a:schemeClr>
          </a:solidFill>
        </p:spPr>
        <p:txBody>
          <a:bodyPr anchor="ctr" anchorCtr="1"/>
          <a:lstStyle>
            <a:lvl1pPr>
              <a:defRPr sz="1200" b="0" i="0">
                <a:solidFill>
                  <a:schemeClr val="tx1">
                    <a:lumMod val="75000"/>
                    <a:lumOff val="25000"/>
                    <a:alpha val="0"/>
                  </a:schemeClr>
                </a:solidFill>
              </a:defRPr>
            </a:lvl1pPr>
          </a:lstStyle>
          <a:p>
            <a:pPr lvl="0"/>
            <a:endParaRPr lang="en-US"/>
          </a:p>
        </p:txBody>
      </p:sp>
      <p:sp>
        <p:nvSpPr>
          <p:cNvPr id="35" name="Text Placeholder 13">
            <a:extLst>
              <a:ext uri="{FF2B5EF4-FFF2-40B4-BE49-F238E27FC236}">
                <a16:creationId xmlns:a16="http://schemas.microsoft.com/office/drawing/2014/main" id="{6CE9E587-CD77-074A-FF91-6C56B9735EB8}"/>
              </a:ext>
              <a:ext uri="{C183D7F6-B498-43B3-948B-1728B52AA6E4}">
                <adec:decorative xmlns:adec="http://schemas.microsoft.com/office/drawing/2017/decorative" val="1"/>
              </a:ext>
            </a:extLst>
          </p:cNvPr>
          <p:cNvSpPr>
            <a:spLocks noGrp="1"/>
          </p:cNvSpPr>
          <p:nvPr>
            <p:ph type="body" sz="quarter" idx="156"/>
          </p:nvPr>
        </p:nvSpPr>
        <p:spPr>
          <a:xfrm>
            <a:off x="1315445" y="1431750"/>
            <a:ext cx="9144" cy="4663440"/>
          </a:xfrm>
          <a:solidFill>
            <a:schemeClr val="tx1">
              <a:alpha val="15000"/>
            </a:schemeClr>
          </a:solidFill>
        </p:spPr>
        <p:txBody>
          <a:bodyPr anchor="ctr" anchorCtr="1"/>
          <a:lstStyle>
            <a:lvl1pPr>
              <a:defRPr sz="1200" b="0" i="0">
                <a:solidFill>
                  <a:schemeClr val="tx1">
                    <a:lumMod val="75000"/>
                    <a:lumOff val="25000"/>
                    <a:alpha val="0"/>
                  </a:schemeClr>
                </a:solidFill>
              </a:defRPr>
            </a:lvl1pPr>
          </a:lstStyle>
          <a:p>
            <a:pPr lvl="0"/>
            <a:endParaRPr lang="en-US"/>
          </a:p>
        </p:txBody>
      </p:sp>
      <p:sp>
        <p:nvSpPr>
          <p:cNvPr id="36" name="Text Placeholder 2">
            <a:extLst>
              <a:ext uri="{FF2B5EF4-FFF2-40B4-BE49-F238E27FC236}">
                <a16:creationId xmlns:a16="http://schemas.microsoft.com/office/drawing/2014/main" id="{45D6CEE9-805F-391C-7EB5-3D04622970BB}"/>
              </a:ext>
            </a:extLst>
          </p:cNvPr>
          <p:cNvSpPr>
            <a:spLocks noGrp="1"/>
          </p:cNvSpPr>
          <p:nvPr>
            <p:ph type="body" sz="quarter" idx="17" hasCustomPrompt="1"/>
          </p:nvPr>
        </p:nvSpPr>
        <p:spPr>
          <a:xfrm>
            <a:off x="1355271" y="1426948"/>
            <a:ext cx="730539" cy="124474"/>
          </a:xfrm>
        </p:spPr>
        <p:txBody>
          <a:bodyPr anchor="ctr" anchorCtr="0"/>
          <a:lstStyle>
            <a:lvl1pPr algn="ctr">
              <a:defRPr sz="1200" b="0" i="0">
                <a:solidFill>
                  <a:schemeClr val="accent1"/>
                </a:solidFill>
              </a:defRPr>
            </a:lvl1pPr>
          </a:lstStyle>
          <a:p>
            <a:pPr lvl="0"/>
            <a:r>
              <a:rPr lang="en-US"/>
              <a:t>JAN</a:t>
            </a:r>
          </a:p>
        </p:txBody>
      </p:sp>
      <p:sp>
        <p:nvSpPr>
          <p:cNvPr id="37" name="Text Placeholder 2">
            <a:extLst>
              <a:ext uri="{FF2B5EF4-FFF2-40B4-BE49-F238E27FC236}">
                <a16:creationId xmlns:a16="http://schemas.microsoft.com/office/drawing/2014/main" id="{3B4D1CB6-1662-3B92-C780-052F835038F6}"/>
              </a:ext>
            </a:extLst>
          </p:cNvPr>
          <p:cNvSpPr>
            <a:spLocks noGrp="1"/>
          </p:cNvSpPr>
          <p:nvPr>
            <p:ph type="body" sz="quarter" idx="18" hasCustomPrompt="1"/>
          </p:nvPr>
        </p:nvSpPr>
        <p:spPr>
          <a:xfrm>
            <a:off x="2159149" y="1426948"/>
            <a:ext cx="730539" cy="124474"/>
          </a:xfrm>
        </p:spPr>
        <p:txBody>
          <a:bodyPr anchor="ctr" anchorCtr="0"/>
          <a:lstStyle>
            <a:lvl1pPr algn="ctr">
              <a:defRPr sz="1200" b="0" i="0">
                <a:solidFill>
                  <a:schemeClr val="accent1"/>
                </a:solidFill>
              </a:defRPr>
            </a:lvl1pPr>
          </a:lstStyle>
          <a:p>
            <a:pPr lvl="0"/>
            <a:r>
              <a:rPr lang="en-US"/>
              <a:t>FEB</a:t>
            </a:r>
          </a:p>
        </p:txBody>
      </p:sp>
      <p:sp>
        <p:nvSpPr>
          <p:cNvPr id="38" name="Text Placeholder 2">
            <a:extLst>
              <a:ext uri="{FF2B5EF4-FFF2-40B4-BE49-F238E27FC236}">
                <a16:creationId xmlns:a16="http://schemas.microsoft.com/office/drawing/2014/main" id="{F770AE3D-B037-2FC8-066F-22AAECBC6260}"/>
              </a:ext>
            </a:extLst>
          </p:cNvPr>
          <p:cNvSpPr>
            <a:spLocks noGrp="1"/>
          </p:cNvSpPr>
          <p:nvPr>
            <p:ph type="body" sz="quarter" idx="19" hasCustomPrompt="1"/>
          </p:nvPr>
        </p:nvSpPr>
        <p:spPr>
          <a:xfrm>
            <a:off x="2963027" y="1426948"/>
            <a:ext cx="730539" cy="124474"/>
          </a:xfrm>
        </p:spPr>
        <p:txBody>
          <a:bodyPr anchor="ctr" anchorCtr="0"/>
          <a:lstStyle>
            <a:lvl1pPr algn="ctr">
              <a:defRPr sz="1200" b="0" i="0">
                <a:solidFill>
                  <a:schemeClr val="accent1"/>
                </a:solidFill>
              </a:defRPr>
            </a:lvl1pPr>
          </a:lstStyle>
          <a:p>
            <a:pPr lvl="0"/>
            <a:r>
              <a:rPr lang="en-US"/>
              <a:t>MAR</a:t>
            </a:r>
          </a:p>
        </p:txBody>
      </p:sp>
      <p:sp>
        <p:nvSpPr>
          <p:cNvPr id="39" name="Text Placeholder 2">
            <a:extLst>
              <a:ext uri="{FF2B5EF4-FFF2-40B4-BE49-F238E27FC236}">
                <a16:creationId xmlns:a16="http://schemas.microsoft.com/office/drawing/2014/main" id="{217296D7-D557-7501-4666-BE9077E9802A}"/>
              </a:ext>
            </a:extLst>
          </p:cNvPr>
          <p:cNvSpPr>
            <a:spLocks noGrp="1"/>
          </p:cNvSpPr>
          <p:nvPr>
            <p:ph type="body" sz="quarter" idx="20" hasCustomPrompt="1"/>
          </p:nvPr>
        </p:nvSpPr>
        <p:spPr>
          <a:xfrm>
            <a:off x="3766905" y="1426948"/>
            <a:ext cx="730539" cy="124474"/>
          </a:xfrm>
        </p:spPr>
        <p:txBody>
          <a:bodyPr anchor="ctr" anchorCtr="0"/>
          <a:lstStyle>
            <a:lvl1pPr algn="ctr">
              <a:defRPr sz="1200" b="0" i="0">
                <a:solidFill>
                  <a:schemeClr val="accent1"/>
                </a:solidFill>
              </a:defRPr>
            </a:lvl1pPr>
          </a:lstStyle>
          <a:p>
            <a:pPr lvl="0"/>
            <a:r>
              <a:rPr lang="en-US"/>
              <a:t>APR</a:t>
            </a:r>
          </a:p>
        </p:txBody>
      </p:sp>
      <p:sp>
        <p:nvSpPr>
          <p:cNvPr id="40" name="Text Placeholder 2">
            <a:extLst>
              <a:ext uri="{FF2B5EF4-FFF2-40B4-BE49-F238E27FC236}">
                <a16:creationId xmlns:a16="http://schemas.microsoft.com/office/drawing/2014/main" id="{F8F5116B-8FC5-9920-1EB6-82F6BA093594}"/>
              </a:ext>
            </a:extLst>
          </p:cNvPr>
          <p:cNvSpPr>
            <a:spLocks noGrp="1"/>
          </p:cNvSpPr>
          <p:nvPr>
            <p:ph type="body" sz="quarter" idx="21" hasCustomPrompt="1"/>
          </p:nvPr>
        </p:nvSpPr>
        <p:spPr>
          <a:xfrm>
            <a:off x="4570783" y="1426948"/>
            <a:ext cx="730539" cy="124474"/>
          </a:xfrm>
        </p:spPr>
        <p:txBody>
          <a:bodyPr anchor="ctr" anchorCtr="0"/>
          <a:lstStyle>
            <a:lvl1pPr algn="ctr">
              <a:defRPr sz="1200" b="0" i="0">
                <a:solidFill>
                  <a:schemeClr val="accent1"/>
                </a:solidFill>
              </a:defRPr>
            </a:lvl1pPr>
          </a:lstStyle>
          <a:p>
            <a:pPr lvl="0"/>
            <a:r>
              <a:rPr lang="en-US"/>
              <a:t>MAY</a:t>
            </a:r>
          </a:p>
        </p:txBody>
      </p:sp>
      <p:sp>
        <p:nvSpPr>
          <p:cNvPr id="41" name="Text Placeholder 2">
            <a:extLst>
              <a:ext uri="{FF2B5EF4-FFF2-40B4-BE49-F238E27FC236}">
                <a16:creationId xmlns:a16="http://schemas.microsoft.com/office/drawing/2014/main" id="{6F255B45-EE64-2FFA-7935-7814654EB1FC}"/>
              </a:ext>
            </a:extLst>
          </p:cNvPr>
          <p:cNvSpPr>
            <a:spLocks noGrp="1"/>
          </p:cNvSpPr>
          <p:nvPr>
            <p:ph type="body" sz="quarter" idx="22" hasCustomPrompt="1"/>
          </p:nvPr>
        </p:nvSpPr>
        <p:spPr>
          <a:xfrm>
            <a:off x="5374661" y="1426948"/>
            <a:ext cx="730539" cy="124474"/>
          </a:xfrm>
        </p:spPr>
        <p:txBody>
          <a:bodyPr anchor="ctr" anchorCtr="0"/>
          <a:lstStyle>
            <a:lvl1pPr algn="ctr">
              <a:defRPr sz="1200" b="0" i="0">
                <a:solidFill>
                  <a:schemeClr val="accent1"/>
                </a:solidFill>
              </a:defRPr>
            </a:lvl1pPr>
          </a:lstStyle>
          <a:p>
            <a:pPr lvl="0"/>
            <a:r>
              <a:rPr lang="en-US"/>
              <a:t>JUN</a:t>
            </a:r>
          </a:p>
        </p:txBody>
      </p:sp>
      <p:sp>
        <p:nvSpPr>
          <p:cNvPr id="42" name="Text Placeholder 2">
            <a:extLst>
              <a:ext uri="{FF2B5EF4-FFF2-40B4-BE49-F238E27FC236}">
                <a16:creationId xmlns:a16="http://schemas.microsoft.com/office/drawing/2014/main" id="{825E01D2-E753-F838-9C96-881D502C2E3F}"/>
              </a:ext>
            </a:extLst>
          </p:cNvPr>
          <p:cNvSpPr>
            <a:spLocks noGrp="1"/>
          </p:cNvSpPr>
          <p:nvPr>
            <p:ph type="body" sz="quarter" idx="23" hasCustomPrompt="1"/>
          </p:nvPr>
        </p:nvSpPr>
        <p:spPr>
          <a:xfrm>
            <a:off x="6178539" y="1426948"/>
            <a:ext cx="730539" cy="124474"/>
          </a:xfrm>
        </p:spPr>
        <p:txBody>
          <a:bodyPr anchor="ctr" anchorCtr="0"/>
          <a:lstStyle>
            <a:lvl1pPr algn="ctr">
              <a:defRPr sz="1200" b="0" i="0">
                <a:solidFill>
                  <a:schemeClr val="accent1"/>
                </a:solidFill>
              </a:defRPr>
            </a:lvl1pPr>
          </a:lstStyle>
          <a:p>
            <a:pPr lvl="0"/>
            <a:r>
              <a:rPr lang="en-US"/>
              <a:t>JUL</a:t>
            </a:r>
          </a:p>
        </p:txBody>
      </p:sp>
      <p:sp>
        <p:nvSpPr>
          <p:cNvPr id="43" name="Text Placeholder 2">
            <a:extLst>
              <a:ext uri="{FF2B5EF4-FFF2-40B4-BE49-F238E27FC236}">
                <a16:creationId xmlns:a16="http://schemas.microsoft.com/office/drawing/2014/main" id="{8143EEF6-A0CF-4A41-BFE5-8511BBDD9B35}"/>
              </a:ext>
            </a:extLst>
          </p:cNvPr>
          <p:cNvSpPr>
            <a:spLocks noGrp="1"/>
          </p:cNvSpPr>
          <p:nvPr>
            <p:ph type="body" sz="quarter" idx="24" hasCustomPrompt="1"/>
          </p:nvPr>
        </p:nvSpPr>
        <p:spPr>
          <a:xfrm>
            <a:off x="6982417" y="1426948"/>
            <a:ext cx="730539" cy="124474"/>
          </a:xfrm>
        </p:spPr>
        <p:txBody>
          <a:bodyPr anchor="ctr" anchorCtr="0"/>
          <a:lstStyle>
            <a:lvl1pPr algn="ctr">
              <a:defRPr sz="1200" b="0" i="0">
                <a:solidFill>
                  <a:schemeClr val="accent1"/>
                </a:solidFill>
              </a:defRPr>
            </a:lvl1pPr>
          </a:lstStyle>
          <a:p>
            <a:pPr lvl="0"/>
            <a:r>
              <a:rPr lang="en-US"/>
              <a:t>AUG</a:t>
            </a:r>
          </a:p>
        </p:txBody>
      </p:sp>
      <p:sp>
        <p:nvSpPr>
          <p:cNvPr id="44" name="Text Placeholder 2">
            <a:extLst>
              <a:ext uri="{FF2B5EF4-FFF2-40B4-BE49-F238E27FC236}">
                <a16:creationId xmlns:a16="http://schemas.microsoft.com/office/drawing/2014/main" id="{72EC0E08-C593-BA5A-FE19-9ECE4032F861}"/>
              </a:ext>
            </a:extLst>
          </p:cNvPr>
          <p:cNvSpPr>
            <a:spLocks noGrp="1"/>
          </p:cNvSpPr>
          <p:nvPr>
            <p:ph type="body" sz="quarter" idx="25" hasCustomPrompt="1"/>
          </p:nvPr>
        </p:nvSpPr>
        <p:spPr>
          <a:xfrm>
            <a:off x="7786295" y="1426948"/>
            <a:ext cx="730539" cy="124474"/>
          </a:xfrm>
        </p:spPr>
        <p:txBody>
          <a:bodyPr anchor="ctr" anchorCtr="0"/>
          <a:lstStyle>
            <a:lvl1pPr algn="ctr">
              <a:defRPr sz="1200" b="0" i="0">
                <a:solidFill>
                  <a:schemeClr val="accent1"/>
                </a:solidFill>
              </a:defRPr>
            </a:lvl1pPr>
          </a:lstStyle>
          <a:p>
            <a:pPr lvl="0"/>
            <a:r>
              <a:rPr lang="en-US"/>
              <a:t>SEP</a:t>
            </a:r>
          </a:p>
        </p:txBody>
      </p:sp>
      <p:sp>
        <p:nvSpPr>
          <p:cNvPr id="45" name="Text Placeholder 2">
            <a:extLst>
              <a:ext uri="{FF2B5EF4-FFF2-40B4-BE49-F238E27FC236}">
                <a16:creationId xmlns:a16="http://schemas.microsoft.com/office/drawing/2014/main" id="{0465345A-16F2-A033-3666-E9E63CA22497}"/>
              </a:ext>
            </a:extLst>
          </p:cNvPr>
          <p:cNvSpPr>
            <a:spLocks noGrp="1"/>
          </p:cNvSpPr>
          <p:nvPr>
            <p:ph type="body" sz="quarter" idx="26" hasCustomPrompt="1"/>
          </p:nvPr>
        </p:nvSpPr>
        <p:spPr>
          <a:xfrm>
            <a:off x="8590173" y="1426948"/>
            <a:ext cx="730539" cy="124474"/>
          </a:xfrm>
        </p:spPr>
        <p:txBody>
          <a:bodyPr anchor="ctr" anchorCtr="0"/>
          <a:lstStyle>
            <a:lvl1pPr algn="ctr">
              <a:defRPr sz="1200" b="0" i="0">
                <a:solidFill>
                  <a:schemeClr val="accent1"/>
                </a:solidFill>
              </a:defRPr>
            </a:lvl1pPr>
          </a:lstStyle>
          <a:p>
            <a:pPr lvl="0"/>
            <a:r>
              <a:rPr lang="en-US"/>
              <a:t>OCT</a:t>
            </a:r>
          </a:p>
        </p:txBody>
      </p:sp>
      <p:sp>
        <p:nvSpPr>
          <p:cNvPr id="46" name="Text Placeholder 2">
            <a:extLst>
              <a:ext uri="{FF2B5EF4-FFF2-40B4-BE49-F238E27FC236}">
                <a16:creationId xmlns:a16="http://schemas.microsoft.com/office/drawing/2014/main" id="{547ACDCF-2ED7-E1A7-1740-C2343556A576}"/>
              </a:ext>
            </a:extLst>
          </p:cNvPr>
          <p:cNvSpPr>
            <a:spLocks noGrp="1"/>
          </p:cNvSpPr>
          <p:nvPr>
            <p:ph type="body" sz="quarter" idx="27" hasCustomPrompt="1"/>
          </p:nvPr>
        </p:nvSpPr>
        <p:spPr>
          <a:xfrm>
            <a:off x="9394051" y="1426948"/>
            <a:ext cx="730539" cy="124474"/>
          </a:xfrm>
        </p:spPr>
        <p:txBody>
          <a:bodyPr anchor="ctr" anchorCtr="0"/>
          <a:lstStyle>
            <a:lvl1pPr algn="ctr">
              <a:defRPr sz="1200" b="0" i="0">
                <a:solidFill>
                  <a:schemeClr val="accent1"/>
                </a:solidFill>
              </a:defRPr>
            </a:lvl1pPr>
          </a:lstStyle>
          <a:p>
            <a:pPr lvl="0"/>
            <a:r>
              <a:rPr lang="en-US"/>
              <a:t>NOV</a:t>
            </a:r>
          </a:p>
        </p:txBody>
      </p:sp>
      <p:sp>
        <p:nvSpPr>
          <p:cNvPr id="47" name="Text Placeholder 2">
            <a:extLst>
              <a:ext uri="{FF2B5EF4-FFF2-40B4-BE49-F238E27FC236}">
                <a16:creationId xmlns:a16="http://schemas.microsoft.com/office/drawing/2014/main" id="{53A503FB-6D16-D663-51F1-DF86B976EA36}"/>
              </a:ext>
            </a:extLst>
          </p:cNvPr>
          <p:cNvSpPr>
            <a:spLocks noGrp="1"/>
          </p:cNvSpPr>
          <p:nvPr>
            <p:ph type="body" sz="quarter" idx="28" hasCustomPrompt="1"/>
          </p:nvPr>
        </p:nvSpPr>
        <p:spPr>
          <a:xfrm>
            <a:off x="10197934" y="1426948"/>
            <a:ext cx="730539" cy="124474"/>
          </a:xfrm>
        </p:spPr>
        <p:txBody>
          <a:bodyPr anchor="ctr" anchorCtr="0"/>
          <a:lstStyle>
            <a:lvl1pPr algn="ctr">
              <a:defRPr sz="1200" b="0" i="0">
                <a:solidFill>
                  <a:schemeClr val="accent1"/>
                </a:solidFill>
              </a:defRPr>
            </a:lvl1pPr>
          </a:lstStyle>
          <a:p>
            <a:pPr lvl="0"/>
            <a:r>
              <a:rPr lang="en-US"/>
              <a:t>DEC</a:t>
            </a:r>
          </a:p>
        </p:txBody>
      </p:sp>
      <p:sp>
        <p:nvSpPr>
          <p:cNvPr id="48" name="Text Placeholder 2">
            <a:extLst>
              <a:ext uri="{FF2B5EF4-FFF2-40B4-BE49-F238E27FC236}">
                <a16:creationId xmlns:a16="http://schemas.microsoft.com/office/drawing/2014/main" id="{96198E4F-4650-33A2-8142-E52CBE14CDCA}"/>
              </a:ext>
            </a:extLst>
          </p:cNvPr>
          <p:cNvSpPr>
            <a:spLocks noGrp="1"/>
          </p:cNvSpPr>
          <p:nvPr>
            <p:ph type="body" sz="quarter" idx="29" hasCustomPrompt="1"/>
          </p:nvPr>
        </p:nvSpPr>
        <p:spPr>
          <a:xfrm>
            <a:off x="492435" y="1885306"/>
            <a:ext cx="646703" cy="423117"/>
          </a:xfrm>
        </p:spPr>
        <p:txBody>
          <a:bodyPr anchor="t" anchorCtr="0"/>
          <a:lstStyle>
            <a:lvl1pPr algn="l">
              <a:defRPr sz="1200" b="0" i="0">
                <a:solidFill>
                  <a:schemeClr val="tx1"/>
                </a:solidFill>
              </a:defRPr>
            </a:lvl1pPr>
          </a:lstStyle>
          <a:p>
            <a:pPr lvl="0"/>
            <a:r>
              <a:rPr lang="en-US"/>
              <a:t>Track 1</a:t>
            </a:r>
          </a:p>
        </p:txBody>
      </p:sp>
      <p:sp>
        <p:nvSpPr>
          <p:cNvPr id="49" name="Text Placeholder 2">
            <a:extLst>
              <a:ext uri="{FF2B5EF4-FFF2-40B4-BE49-F238E27FC236}">
                <a16:creationId xmlns:a16="http://schemas.microsoft.com/office/drawing/2014/main" id="{025899E0-E846-869D-B029-96C1B387CE87}"/>
              </a:ext>
            </a:extLst>
          </p:cNvPr>
          <p:cNvSpPr>
            <a:spLocks noGrp="1"/>
          </p:cNvSpPr>
          <p:nvPr>
            <p:ph type="body" sz="quarter" idx="30" hasCustomPrompt="1"/>
          </p:nvPr>
        </p:nvSpPr>
        <p:spPr>
          <a:xfrm>
            <a:off x="492435" y="3175299"/>
            <a:ext cx="646703" cy="423117"/>
          </a:xfrm>
        </p:spPr>
        <p:txBody>
          <a:bodyPr anchor="t" anchorCtr="0"/>
          <a:lstStyle>
            <a:lvl1pPr algn="l">
              <a:defRPr sz="1200" b="0" i="0">
                <a:solidFill>
                  <a:schemeClr val="accent1"/>
                </a:solidFill>
              </a:defRPr>
            </a:lvl1pPr>
          </a:lstStyle>
          <a:p>
            <a:pPr lvl="0"/>
            <a:r>
              <a:rPr lang="en-US"/>
              <a:t>Track 2</a:t>
            </a:r>
          </a:p>
        </p:txBody>
      </p:sp>
      <p:sp>
        <p:nvSpPr>
          <p:cNvPr id="50" name="Text Placeholder 2">
            <a:extLst>
              <a:ext uri="{FF2B5EF4-FFF2-40B4-BE49-F238E27FC236}">
                <a16:creationId xmlns:a16="http://schemas.microsoft.com/office/drawing/2014/main" id="{F455FDCC-75A0-1FB5-5B12-CC5C20D40703}"/>
              </a:ext>
            </a:extLst>
          </p:cNvPr>
          <p:cNvSpPr>
            <a:spLocks noGrp="1"/>
          </p:cNvSpPr>
          <p:nvPr>
            <p:ph type="body" sz="quarter" idx="31" hasCustomPrompt="1"/>
          </p:nvPr>
        </p:nvSpPr>
        <p:spPr>
          <a:xfrm>
            <a:off x="492435" y="4425596"/>
            <a:ext cx="646703" cy="423117"/>
          </a:xfrm>
        </p:spPr>
        <p:txBody>
          <a:bodyPr anchor="t" anchorCtr="0"/>
          <a:lstStyle>
            <a:lvl1pPr algn="l">
              <a:defRPr sz="1200" b="0" i="0">
                <a:solidFill>
                  <a:schemeClr val="accent4"/>
                </a:solidFill>
              </a:defRPr>
            </a:lvl1pPr>
          </a:lstStyle>
          <a:p>
            <a:pPr lvl="0"/>
            <a:r>
              <a:rPr lang="en-US"/>
              <a:t>Track 3</a:t>
            </a:r>
          </a:p>
        </p:txBody>
      </p:sp>
      <p:sp>
        <p:nvSpPr>
          <p:cNvPr id="51" name="Text Placeholder 2">
            <a:extLst>
              <a:ext uri="{FF2B5EF4-FFF2-40B4-BE49-F238E27FC236}">
                <a16:creationId xmlns:a16="http://schemas.microsoft.com/office/drawing/2014/main" id="{A00FC58A-B4ED-6A34-DE02-BBF0A37FD57A}"/>
              </a:ext>
            </a:extLst>
          </p:cNvPr>
          <p:cNvSpPr>
            <a:spLocks noGrp="1"/>
          </p:cNvSpPr>
          <p:nvPr>
            <p:ph type="body" sz="quarter" idx="32" hasCustomPrompt="1"/>
          </p:nvPr>
        </p:nvSpPr>
        <p:spPr>
          <a:xfrm>
            <a:off x="492434" y="5388344"/>
            <a:ext cx="646703" cy="423117"/>
          </a:xfrm>
        </p:spPr>
        <p:txBody>
          <a:bodyPr anchor="t" anchorCtr="0"/>
          <a:lstStyle>
            <a:lvl1pPr algn="l">
              <a:defRPr sz="1200" b="0" i="0">
                <a:solidFill>
                  <a:schemeClr val="accent5"/>
                </a:solidFill>
              </a:defRPr>
            </a:lvl1pPr>
          </a:lstStyle>
          <a:p>
            <a:pPr lvl="0"/>
            <a:r>
              <a:rPr lang="en-US"/>
              <a:t>Track 4</a:t>
            </a:r>
          </a:p>
        </p:txBody>
      </p:sp>
      <p:sp>
        <p:nvSpPr>
          <p:cNvPr id="52" name="Text Placeholder 13">
            <a:extLst>
              <a:ext uri="{FF2B5EF4-FFF2-40B4-BE49-F238E27FC236}">
                <a16:creationId xmlns:a16="http://schemas.microsoft.com/office/drawing/2014/main" id="{0220E031-A7A3-3FE4-928B-019A16B2D3B0}"/>
              </a:ext>
              <a:ext uri="{C183D7F6-B498-43B3-948B-1728B52AA6E4}">
                <adec:decorative xmlns:adec="http://schemas.microsoft.com/office/drawing/2017/decorative" val="1"/>
              </a:ext>
            </a:extLst>
          </p:cNvPr>
          <p:cNvSpPr>
            <a:spLocks noGrp="1"/>
          </p:cNvSpPr>
          <p:nvPr>
            <p:ph type="body" sz="quarter" idx="129"/>
          </p:nvPr>
        </p:nvSpPr>
        <p:spPr>
          <a:xfrm rot="16200000">
            <a:off x="5722803" y="-2295154"/>
            <a:ext cx="9144" cy="10469880"/>
          </a:xfrm>
          <a:solidFill>
            <a:schemeClr val="tx1">
              <a:alpha val="50000"/>
            </a:schemeClr>
          </a:solidFill>
        </p:spPr>
        <p:txBody>
          <a:bodyPr anchor="ctr" anchorCtr="1"/>
          <a:lstStyle>
            <a:lvl1pPr>
              <a:defRPr sz="1200" b="0" i="0">
                <a:solidFill>
                  <a:schemeClr val="tx1">
                    <a:lumMod val="75000"/>
                    <a:lumOff val="25000"/>
                    <a:alpha val="0"/>
                  </a:schemeClr>
                </a:solidFill>
              </a:defRPr>
            </a:lvl1pPr>
          </a:lstStyle>
          <a:p>
            <a:pPr lvl="0"/>
            <a:endParaRPr lang="en-US"/>
          </a:p>
        </p:txBody>
      </p:sp>
      <p:sp>
        <p:nvSpPr>
          <p:cNvPr id="53" name="Text Placeholder 13">
            <a:extLst>
              <a:ext uri="{FF2B5EF4-FFF2-40B4-BE49-F238E27FC236}">
                <a16:creationId xmlns:a16="http://schemas.microsoft.com/office/drawing/2014/main" id="{A2434458-DB9D-450B-F28E-5C7E6F9CBD08}"/>
              </a:ext>
              <a:ext uri="{C183D7F6-B498-43B3-948B-1728B52AA6E4}">
                <adec:decorative xmlns:adec="http://schemas.microsoft.com/office/drawing/2017/decorative" val="1"/>
              </a:ext>
            </a:extLst>
          </p:cNvPr>
          <p:cNvSpPr>
            <a:spLocks noGrp="1"/>
          </p:cNvSpPr>
          <p:nvPr>
            <p:ph type="body" sz="quarter" idx="130"/>
          </p:nvPr>
        </p:nvSpPr>
        <p:spPr>
          <a:xfrm rot="16200000">
            <a:off x="5722803" y="-3529908"/>
            <a:ext cx="9144" cy="10469880"/>
          </a:xfrm>
          <a:solidFill>
            <a:schemeClr val="tx1">
              <a:alpha val="20000"/>
            </a:schemeClr>
          </a:solidFill>
        </p:spPr>
        <p:txBody>
          <a:bodyPr anchor="ctr" anchorCtr="1"/>
          <a:lstStyle>
            <a:lvl1pPr>
              <a:defRPr sz="1200" b="0" i="0">
                <a:solidFill>
                  <a:schemeClr val="tx1">
                    <a:lumMod val="75000"/>
                    <a:lumOff val="25000"/>
                    <a:alpha val="0"/>
                  </a:schemeClr>
                </a:solidFill>
              </a:defRPr>
            </a:lvl1pPr>
          </a:lstStyle>
          <a:p>
            <a:pPr lvl="0"/>
            <a:endParaRPr lang="en-US"/>
          </a:p>
        </p:txBody>
      </p:sp>
      <p:sp>
        <p:nvSpPr>
          <p:cNvPr id="54" name="Text Placeholder 13">
            <a:extLst>
              <a:ext uri="{FF2B5EF4-FFF2-40B4-BE49-F238E27FC236}">
                <a16:creationId xmlns:a16="http://schemas.microsoft.com/office/drawing/2014/main" id="{9DD3962C-9C8B-E67B-B5EA-F5A781721953}"/>
              </a:ext>
              <a:ext uri="{C183D7F6-B498-43B3-948B-1728B52AA6E4}">
                <adec:decorative xmlns:adec="http://schemas.microsoft.com/office/drawing/2017/decorative" val="1"/>
              </a:ext>
            </a:extLst>
          </p:cNvPr>
          <p:cNvSpPr>
            <a:spLocks noGrp="1"/>
          </p:cNvSpPr>
          <p:nvPr>
            <p:ph type="body" sz="quarter" idx="131"/>
          </p:nvPr>
        </p:nvSpPr>
        <p:spPr>
          <a:xfrm rot="16200000">
            <a:off x="5722803" y="-1036872"/>
            <a:ext cx="9144" cy="10469880"/>
          </a:xfrm>
          <a:solidFill>
            <a:schemeClr val="tx1">
              <a:alpha val="50000"/>
            </a:schemeClr>
          </a:solidFill>
        </p:spPr>
        <p:txBody>
          <a:bodyPr anchor="ctr" anchorCtr="1"/>
          <a:lstStyle>
            <a:lvl1pPr>
              <a:defRPr sz="1200" b="0" i="0">
                <a:solidFill>
                  <a:schemeClr val="tx1">
                    <a:lumMod val="75000"/>
                    <a:lumOff val="25000"/>
                    <a:alpha val="0"/>
                  </a:schemeClr>
                </a:solidFill>
              </a:defRPr>
            </a:lvl1pPr>
          </a:lstStyle>
          <a:p>
            <a:pPr lvl="0"/>
            <a:endParaRPr lang="en-US"/>
          </a:p>
        </p:txBody>
      </p:sp>
      <p:sp>
        <p:nvSpPr>
          <p:cNvPr id="55" name="Text Placeholder 13">
            <a:extLst>
              <a:ext uri="{FF2B5EF4-FFF2-40B4-BE49-F238E27FC236}">
                <a16:creationId xmlns:a16="http://schemas.microsoft.com/office/drawing/2014/main" id="{CBF17996-CD95-0D14-B567-C91A5F6880CF}"/>
              </a:ext>
              <a:ext uri="{C183D7F6-B498-43B3-948B-1728B52AA6E4}">
                <adec:decorative xmlns:adec="http://schemas.microsoft.com/office/drawing/2017/decorative" val="1"/>
              </a:ext>
            </a:extLst>
          </p:cNvPr>
          <p:cNvSpPr>
            <a:spLocks noGrp="1"/>
          </p:cNvSpPr>
          <p:nvPr>
            <p:ph type="body" sz="quarter" idx="132"/>
          </p:nvPr>
        </p:nvSpPr>
        <p:spPr>
          <a:xfrm rot="16200000">
            <a:off x="5722803" y="-101771"/>
            <a:ext cx="9144" cy="10469880"/>
          </a:xfrm>
          <a:solidFill>
            <a:schemeClr val="tx1">
              <a:alpha val="50000"/>
            </a:schemeClr>
          </a:solidFill>
        </p:spPr>
        <p:txBody>
          <a:bodyPr anchor="ctr" anchorCtr="1"/>
          <a:lstStyle>
            <a:lvl1pPr>
              <a:defRPr sz="1200" b="0" i="0">
                <a:solidFill>
                  <a:schemeClr val="tx1">
                    <a:lumMod val="75000"/>
                    <a:lumOff val="25000"/>
                    <a:alpha val="0"/>
                  </a:schemeClr>
                </a:solidFill>
              </a:defRPr>
            </a:lvl1pPr>
          </a:lstStyle>
          <a:p>
            <a:pPr lvl="0"/>
            <a:endParaRPr lang="en-US"/>
          </a:p>
        </p:txBody>
      </p:sp>
      <p:sp>
        <p:nvSpPr>
          <p:cNvPr id="57" name="Text Placeholder 12">
            <a:extLst>
              <a:ext uri="{FF2B5EF4-FFF2-40B4-BE49-F238E27FC236}">
                <a16:creationId xmlns:a16="http://schemas.microsoft.com/office/drawing/2014/main" id="{2EA8BFE4-636D-9509-C8BC-743AAA63F003}"/>
              </a:ext>
            </a:extLst>
          </p:cNvPr>
          <p:cNvSpPr>
            <a:spLocks noGrp="1"/>
          </p:cNvSpPr>
          <p:nvPr>
            <p:ph type="body" sz="quarter" idx="134" hasCustomPrompt="1"/>
          </p:nvPr>
        </p:nvSpPr>
        <p:spPr>
          <a:xfrm>
            <a:off x="1355272" y="1885306"/>
            <a:ext cx="4749928" cy="239387"/>
          </a:xfrm>
          <a:prstGeom prst="roundRect">
            <a:avLst>
              <a:gd name="adj" fmla="val 50000"/>
            </a:avLst>
          </a:prstGeom>
          <a:solidFill>
            <a:schemeClr val="accent2"/>
          </a:solidFill>
        </p:spPr>
        <p:txBody>
          <a:bodyPr lIns="91440" anchor="ctr" anchorCtr="0"/>
          <a:lstStyle>
            <a:lvl1pPr>
              <a:defRPr sz="1200" b="0" i="0">
                <a:solidFill>
                  <a:schemeClr val="tx1"/>
                </a:solidFill>
              </a:defRPr>
            </a:lvl1pPr>
          </a:lstStyle>
          <a:p>
            <a:pPr lvl="0"/>
            <a:r>
              <a:rPr lang="en-US"/>
              <a:t>Click to edit text style</a:t>
            </a:r>
          </a:p>
        </p:txBody>
      </p:sp>
      <p:sp>
        <p:nvSpPr>
          <p:cNvPr id="58" name="Text Placeholder 12">
            <a:extLst>
              <a:ext uri="{FF2B5EF4-FFF2-40B4-BE49-F238E27FC236}">
                <a16:creationId xmlns:a16="http://schemas.microsoft.com/office/drawing/2014/main" id="{6F0543E8-45EA-B7B7-9984-6B9B362C8C4F}"/>
              </a:ext>
            </a:extLst>
          </p:cNvPr>
          <p:cNvSpPr>
            <a:spLocks noGrp="1"/>
          </p:cNvSpPr>
          <p:nvPr>
            <p:ph type="body" sz="quarter" idx="135" hasCustomPrompt="1"/>
          </p:nvPr>
        </p:nvSpPr>
        <p:spPr>
          <a:xfrm>
            <a:off x="2159148" y="2192194"/>
            <a:ext cx="2338296" cy="239387"/>
          </a:xfrm>
          <a:prstGeom prst="roundRect">
            <a:avLst>
              <a:gd name="adj" fmla="val 50000"/>
            </a:avLst>
          </a:prstGeom>
          <a:solidFill>
            <a:schemeClr val="accent2"/>
          </a:solidFill>
        </p:spPr>
        <p:txBody>
          <a:bodyPr lIns="91440" anchor="ctr" anchorCtr="0"/>
          <a:lstStyle>
            <a:lvl1pPr>
              <a:defRPr sz="1200" b="0" i="0">
                <a:solidFill>
                  <a:schemeClr val="tx1"/>
                </a:solidFill>
              </a:defRPr>
            </a:lvl1pPr>
          </a:lstStyle>
          <a:p>
            <a:pPr lvl="0"/>
            <a:r>
              <a:rPr lang="en-US"/>
              <a:t>Click to edit text style</a:t>
            </a:r>
          </a:p>
        </p:txBody>
      </p:sp>
      <p:sp>
        <p:nvSpPr>
          <p:cNvPr id="59" name="Text Placeholder 12">
            <a:extLst>
              <a:ext uri="{FF2B5EF4-FFF2-40B4-BE49-F238E27FC236}">
                <a16:creationId xmlns:a16="http://schemas.microsoft.com/office/drawing/2014/main" id="{912E60D2-D50B-CECC-3359-B2E93760AD8F}"/>
              </a:ext>
            </a:extLst>
          </p:cNvPr>
          <p:cNvSpPr>
            <a:spLocks noGrp="1"/>
          </p:cNvSpPr>
          <p:nvPr>
            <p:ph type="body" sz="quarter" idx="136" hasCustomPrompt="1"/>
          </p:nvPr>
        </p:nvSpPr>
        <p:spPr>
          <a:xfrm>
            <a:off x="2159148" y="2490704"/>
            <a:ext cx="3142174" cy="239387"/>
          </a:xfrm>
          <a:prstGeom prst="roundRect">
            <a:avLst>
              <a:gd name="adj" fmla="val 50000"/>
            </a:avLst>
          </a:prstGeom>
          <a:solidFill>
            <a:schemeClr val="accent2"/>
          </a:solidFill>
        </p:spPr>
        <p:txBody>
          <a:bodyPr lIns="91440" anchor="ctr" anchorCtr="0"/>
          <a:lstStyle>
            <a:lvl1pPr>
              <a:defRPr sz="1200" b="0" i="0">
                <a:solidFill>
                  <a:schemeClr val="tx1"/>
                </a:solidFill>
              </a:defRPr>
            </a:lvl1pPr>
          </a:lstStyle>
          <a:p>
            <a:pPr lvl="0"/>
            <a:r>
              <a:rPr lang="en-US"/>
              <a:t>Click to edit text style</a:t>
            </a:r>
          </a:p>
        </p:txBody>
      </p:sp>
      <p:sp>
        <p:nvSpPr>
          <p:cNvPr id="60" name="Text Placeholder 12">
            <a:extLst>
              <a:ext uri="{FF2B5EF4-FFF2-40B4-BE49-F238E27FC236}">
                <a16:creationId xmlns:a16="http://schemas.microsoft.com/office/drawing/2014/main" id="{F280B3DF-F510-BF0D-1689-8FD53BD1B7C4}"/>
              </a:ext>
            </a:extLst>
          </p:cNvPr>
          <p:cNvSpPr>
            <a:spLocks noGrp="1"/>
          </p:cNvSpPr>
          <p:nvPr>
            <p:ph type="body" sz="quarter" idx="137" hasCustomPrompt="1"/>
          </p:nvPr>
        </p:nvSpPr>
        <p:spPr>
          <a:xfrm>
            <a:off x="3766905" y="3137450"/>
            <a:ext cx="3796027" cy="239387"/>
          </a:xfrm>
          <a:prstGeom prst="roundRect">
            <a:avLst>
              <a:gd name="adj" fmla="val 50000"/>
            </a:avLst>
          </a:prstGeom>
          <a:solidFill>
            <a:schemeClr val="accent1"/>
          </a:solidFill>
        </p:spPr>
        <p:txBody>
          <a:bodyPr lIns="91440" anchor="ctr" anchorCtr="0"/>
          <a:lstStyle>
            <a:lvl1pPr>
              <a:defRPr sz="1200" b="0" i="0">
                <a:solidFill>
                  <a:schemeClr val="bg1"/>
                </a:solidFill>
              </a:defRPr>
            </a:lvl1pPr>
          </a:lstStyle>
          <a:p>
            <a:pPr lvl="0"/>
            <a:r>
              <a:rPr lang="en-US"/>
              <a:t>Click to edit text style</a:t>
            </a:r>
          </a:p>
        </p:txBody>
      </p:sp>
      <p:sp>
        <p:nvSpPr>
          <p:cNvPr id="61" name="Text Placeholder 12">
            <a:extLst>
              <a:ext uri="{FF2B5EF4-FFF2-40B4-BE49-F238E27FC236}">
                <a16:creationId xmlns:a16="http://schemas.microsoft.com/office/drawing/2014/main" id="{E363678C-E1CA-F91F-675C-0033F7CC8C7A}"/>
              </a:ext>
            </a:extLst>
          </p:cNvPr>
          <p:cNvSpPr>
            <a:spLocks noGrp="1"/>
          </p:cNvSpPr>
          <p:nvPr>
            <p:ph type="body" sz="quarter" idx="138" hasCustomPrompt="1"/>
          </p:nvPr>
        </p:nvSpPr>
        <p:spPr>
          <a:xfrm>
            <a:off x="4570783" y="3444772"/>
            <a:ext cx="3796027" cy="239387"/>
          </a:xfrm>
          <a:prstGeom prst="roundRect">
            <a:avLst>
              <a:gd name="adj" fmla="val 50000"/>
            </a:avLst>
          </a:prstGeom>
          <a:solidFill>
            <a:schemeClr val="accent1"/>
          </a:solidFill>
        </p:spPr>
        <p:txBody>
          <a:bodyPr lIns="91440" anchor="ctr" anchorCtr="0"/>
          <a:lstStyle>
            <a:lvl1pPr>
              <a:defRPr sz="1200" b="0" i="0">
                <a:solidFill>
                  <a:schemeClr val="bg1"/>
                </a:solidFill>
              </a:defRPr>
            </a:lvl1pPr>
          </a:lstStyle>
          <a:p>
            <a:pPr lvl="0"/>
            <a:r>
              <a:rPr lang="en-US"/>
              <a:t>Click to edit text style</a:t>
            </a:r>
          </a:p>
        </p:txBody>
      </p:sp>
      <p:sp>
        <p:nvSpPr>
          <p:cNvPr id="62" name="Text Placeholder 12">
            <a:extLst>
              <a:ext uri="{FF2B5EF4-FFF2-40B4-BE49-F238E27FC236}">
                <a16:creationId xmlns:a16="http://schemas.microsoft.com/office/drawing/2014/main" id="{43315FA7-6B8C-C029-5F87-4E7846F0C042}"/>
              </a:ext>
            </a:extLst>
          </p:cNvPr>
          <p:cNvSpPr>
            <a:spLocks noGrp="1"/>
          </p:cNvSpPr>
          <p:nvPr>
            <p:ph type="body" sz="quarter" idx="139" hasCustomPrompt="1"/>
          </p:nvPr>
        </p:nvSpPr>
        <p:spPr>
          <a:xfrm>
            <a:off x="5374662" y="3752094"/>
            <a:ext cx="2338294" cy="239387"/>
          </a:xfrm>
          <a:prstGeom prst="roundRect">
            <a:avLst>
              <a:gd name="adj" fmla="val 50000"/>
            </a:avLst>
          </a:prstGeom>
          <a:solidFill>
            <a:schemeClr val="accent1"/>
          </a:solidFill>
        </p:spPr>
        <p:txBody>
          <a:bodyPr lIns="91440" anchor="ctr" anchorCtr="0"/>
          <a:lstStyle>
            <a:lvl1pPr>
              <a:defRPr sz="1200" b="0" i="0">
                <a:solidFill>
                  <a:schemeClr val="bg1"/>
                </a:solidFill>
              </a:defRPr>
            </a:lvl1pPr>
          </a:lstStyle>
          <a:p>
            <a:pPr lvl="0"/>
            <a:r>
              <a:rPr lang="en-US"/>
              <a:t>Click to edit text style</a:t>
            </a:r>
          </a:p>
        </p:txBody>
      </p:sp>
      <p:sp>
        <p:nvSpPr>
          <p:cNvPr id="63" name="Text Placeholder 12">
            <a:extLst>
              <a:ext uri="{FF2B5EF4-FFF2-40B4-BE49-F238E27FC236}">
                <a16:creationId xmlns:a16="http://schemas.microsoft.com/office/drawing/2014/main" id="{01E544EB-AA83-3221-D8F7-9D5D78411F4F}"/>
              </a:ext>
            </a:extLst>
          </p:cNvPr>
          <p:cNvSpPr>
            <a:spLocks noGrp="1"/>
          </p:cNvSpPr>
          <p:nvPr>
            <p:ph type="body" sz="quarter" idx="140" hasCustomPrompt="1"/>
          </p:nvPr>
        </p:nvSpPr>
        <p:spPr>
          <a:xfrm>
            <a:off x="6982417" y="4387747"/>
            <a:ext cx="2338295" cy="239387"/>
          </a:xfrm>
          <a:prstGeom prst="roundRect">
            <a:avLst>
              <a:gd name="adj" fmla="val 50000"/>
            </a:avLst>
          </a:prstGeom>
          <a:solidFill>
            <a:schemeClr val="accent4"/>
          </a:solidFill>
        </p:spPr>
        <p:txBody>
          <a:bodyPr lIns="91440" anchor="ctr" anchorCtr="0"/>
          <a:lstStyle>
            <a:lvl1pPr>
              <a:defRPr sz="1200" b="0" i="0">
                <a:solidFill>
                  <a:schemeClr val="bg1"/>
                </a:solidFill>
              </a:defRPr>
            </a:lvl1pPr>
          </a:lstStyle>
          <a:p>
            <a:pPr lvl="0"/>
            <a:r>
              <a:rPr lang="en-US"/>
              <a:t>Click to edit text style</a:t>
            </a:r>
          </a:p>
        </p:txBody>
      </p:sp>
      <p:sp>
        <p:nvSpPr>
          <p:cNvPr id="64" name="Text Placeholder 12">
            <a:extLst>
              <a:ext uri="{FF2B5EF4-FFF2-40B4-BE49-F238E27FC236}">
                <a16:creationId xmlns:a16="http://schemas.microsoft.com/office/drawing/2014/main" id="{47E5A2C9-256E-E4E0-7FE7-B00A011469B0}"/>
              </a:ext>
            </a:extLst>
          </p:cNvPr>
          <p:cNvSpPr>
            <a:spLocks noGrp="1"/>
          </p:cNvSpPr>
          <p:nvPr>
            <p:ph type="body" sz="quarter" idx="141" hasCustomPrompt="1"/>
          </p:nvPr>
        </p:nvSpPr>
        <p:spPr>
          <a:xfrm>
            <a:off x="6982417" y="4695069"/>
            <a:ext cx="3142173" cy="239387"/>
          </a:xfrm>
          <a:prstGeom prst="roundRect">
            <a:avLst>
              <a:gd name="adj" fmla="val 50000"/>
            </a:avLst>
          </a:prstGeom>
          <a:solidFill>
            <a:schemeClr val="accent4"/>
          </a:solidFill>
        </p:spPr>
        <p:txBody>
          <a:bodyPr lIns="91440" anchor="ctr" anchorCtr="0"/>
          <a:lstStyle>
            <a:lvl1pPr>
              <a:defRPr sz="1200" b="0" i="0">
                <a:solidFill>
                  <a:schemeClr val="bg1"/>
                </a:solidFill>
              </a:defRPr>
            </a:lvl1pPr>
          </a:lstStyle>
          <a:p>
            <a:pPr lvl="0"/>
            <a:r>
              <a:rPr lang="en-US"/>
              <a:t>Click to edit text style</a:t>
            </a:r>
          </a:p>
        </p:txBody>
      </p:sp>
      <p:sp>
        <p:nvSpPr>
          <p:cNvPr id="66" name="Text Placeholder 12">
            <a:extLst>
              <a:ext uri="{FF2B5EF4-FFF2-40B4-BE49-F238E27FC236}">
                <a16:creationId xmlns:a16="http://schemas.microsoft.com/office/drawing/2014/main" id="{00121511-D224-6226-EE99-FF3327D55117}"/>
              </a:ext>
            </a:extLst>
          </p:cNvPr>
          <p:cNvSpPr>
            <a:spLocks noGrp="1"/>
          </p:cNvSpPr>
          <p:nvPr>
            <p:ph type="body" sz="quarter" idx="143" hasCustomPrompt="1"/>
          </p:nvPr>
        </p:nvSpPr>
        <p:spPr>
          <a:xfrm>
            <a:off x="7786296" y="5349905"/>
            <a:ext cx="3142178" cy="239387"/>
          </a:xfrm>
          <a:prstGeom prst="roundRect">
            <a:avLst>
              <a:gd name="adj" fmla="val 50000"/>
            </a:avLst>
          </a:prstGeom>
          <a:solidFill>
            <a:schemeClr val="accent5"/>
          </a:solidFill>
        </p:spPr>
        <p:txBody>
          <a:bodyPr lIns="91440" anchor="ctr" anchorCtr="0"/>
          <a:lstStyle>
            <a:lvl1pPr>
              <a:defRPr sz="1200" b="0" i="0">
                <a:solidFill>
                  <a:schemeClr val="bg1"/>
                </a:solidFill>
              </a:defRPr>
            </a:lvl1pPr>
          </a:lstStyle>
          <a:p>
            <a:pPr lvl="0"/>
            <a:r>
              <a:rPr lang="en-US"/>
              <a:t>Click to edit text style</a:t>
            </a:r>
          </a:p>
        </p:txBody>
      </p:sp>
      <p:sp>
        <p:nvSpPr>
          <p:cNvPr id="67" name="Text Placeholder 12">
            <a:extLst>
              <a:ext uri="{FF2B5EF4-FFF2-40B4-BE49-F238E27FC236}">
                <a16:creationId xmlns:a16="http://schemas.microsoft.com/office/drawing/2014/main" id="{1CC8761B-CBC9-C128-F838-74FE5B336642}"/>
              </a:ext>
            </a:extLst>
          </p:cNvPr>
          <p:cNvSpPr>
            <a:spLocks noGrp="1"/>
          </p:cNvSpPr>
          <p:nvPr>
            <p:ph type="body" sz="quarter" idx="144" hasCustomPrompt="1"/>
          </p:nvPr>
        </p:nvSpPr>
        <p:spPr>
          <a:xfrm>
            <a:off x="8590172" y="5657227"/>
            <a:ext cx="2338301" cy="239387"/>
          </a:xfrm>
          <a:prstGeom prst="roundRect">
            <a:avLst>
              <a:gd name="adj" fmla="val 50000"/>
            </a:avLst>
          </a:prstGeom>
          <a:solidFill>
            <a:schemeClr val="accent5"/>
          </a:solidFill>
        </p:spPr>
        <p:txBody>
          <a:bodyPr lIns="91440" anchor="ctr" anchorCtr="0"/>
          <a:lstStyle>
            <a:lvl1pPr>
              <a:defRPr sz="1200" b="0" i="0">
                <a:solidFill>
                  <a:schemeClr val="bg1"/>
                </a:solidFill>
              </a:defRPr>
            </a:lvl1pPr>
          </a:lstStyle>
          <a:p>
            <a:pPr lvl="0"/>
            <a:r>
              <a:rPr lang="en-US"/>
              <a:t>Click to edit text style</a:t>
            </a:r>
          </a:p>
        </p:txBody>
      </p:sp>
      <p:pic>
        <p:nvPicPr>
          <p:cNvPr id="5" name="Graphic 4">
            <a:extLst>
              <a:ext uri="{FF2B5EF4-FFF2-40B4-BE49-F238E27FC236}">
                <a16:creationId xmlns:a16="http://schemas.microsoft.com/office/drawing/2014/main" id="{4C65F11D-4AA5-2CEB-5AC5-1EAB8F97602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2375" y="6161241"/>
            <a:ext cx="1140079" cy="602868"/>
          </a:xfrm>
          <a:prstGeom prst="rect">
            <a:avLst/>
          </a:prstGeom>
        </p:spPr>
      </p:pic>
      <p:sp>
        <p:nvSpPr>
          <p:cNvPr id="17" name="Footer Placeholder 16">
            <a:extLst>
              <a:ext uri="{FF2B5EF4-FFF2-40B4-BE49-F238E27FC236}">
                <a16:creationId xmlns:a16="http://schemas.microsoft.com/office/drawing/2014/main" id="{97F7204D-65A2-F9A0-7F4B-D229CE3735FF}"/>
              </a:ext>
            </a:extLst>
          </p:cNvPr>
          <p:cNvSpPr>
            <a:spLocks noGrp="1"/>
          </p:cNvSpPr>
          <p:nvPr>
            <p:ph type="ftr" sz="quarter" idx="15"/>
          </p:nvPr>
        </p:nvSpPr>
        <p:spPr/>
        <p:txBody>
          <a:bodyPr/>
          <a:lstStyle/>
          <a:p>
            <a:r>
              <a:rPr lang="en-US"/>
              <a:t>© Teladoc Health, Inc. All rights reserved.</a:t>
            </a:r>
          </a:p>
        </p:txBody>
      </p:sp>
      <p:sp>
        <p:nvSpPr>
          <p:cNvPr id="18" name="Slide Number Placeholder 17">
            <a:extLst>
              <a:ext uri="{FF2B5EF4-FFF2-40B4-BE49-F238E27FC236}">
                <a16:creationId xmlns:a16="http://schemas.microsoft.com/office/drawing/2014/main" id="{19A0B1C0-71BC-C877-9EC3-E4547D024E82}"/>
              </a:ext>
            </a:extLst>
          </p:cNvPr>
          <p:cNvSpPr>
            <a:spLocks noGrp="1"/>
          </p:cNvSpPr>
          <p:nvPr>
            <p:ph type="sldNum" sz="quarter" idx="16"/>
          </p:nvPr>
        </p:nvSpPr>
        <p:spPr/>
        <p:txBody>
          <a:bodyPr/>
          <a:lstStyle/>
          <a:p>
            <a:fld id="{A82C3BC0-3EBF-3C4C-A3D8-795624EBC6AA}" type="slidenum">
              <a:rPr lang="en-US" smtClean="0"/>
              <a:pPr/>
              <a:t>‹#›</a:t>
            </a:fld>
            <a:endParaRPr lang="en-US"/>
          </a:p>
        </p:txBody>
      </p:sp>
    </p:spTree>
    <p:extLst>
      <p:ext uri="{BB962C8B-B14F-4D97-AF65-F5344CB8AC3E}">
        <p14:creationId xmlns:p14="http://schemas.microsoft.com/office/powerpoint/2010/main" val="349022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3F2266-9B3E-1145-96F7-5466A678D664}"/>
              </a:ext>
            </a:extLst>
          </p:cNvPr>
          <p:cNvSpPr>
            <a:spLocks noGrp="1"/>
          </p:cNvSpPr>
          <p:nvPr>
            <p:ph type="title" hasCustomPrompt="1"/>
          </p:nvPr>
        </p:nvSpPr>
        <p:spPr>
          <a:xfrm>
            <a:off x="496888" y="489252"/>
            <a:ext cx="9768341" cy="328304"/>
          </a:xfrm>
        </p:spPr>
        <p:txBody>
          <a:bodyPr/>
          <a:lstStyle/>
          <a:p>
            <a:r>
              <a:rPr lang="en-US"/>
              <a:t>Click to edit title style</a:t>
            </a:r>
          </a:p>
        </p:txBody>
      </p:sp>
      <p:sp>
        <p:nvSpPr>
          <p:cNvPr id="4" name="Text Placeholder 7">
            <a:extLst>
              <a:ext uri="{FF2B5EF4-FFF2-40B4-BE49-F238E27FC236}">
                <a16:creationId xmlns:a16="http://schemas.microsoft.com/office/drawing/2014/main" id="{88BB058D-3A68-0F23-EB49-0368A3CA07AD}"/>
              </a:ext>
            </a:extLst>
          </p:cNvPr>
          <p:cNvSpPr>
            <a:spLocks noGrp="1"/>
          </p:cNvSpPr>
          <p:nvPr>
            <p:ph type="body" sz="quarter" idx="13" hasCustomPrompt="1"/>
          </p:nvPr>
        </p:nvSpPr>
        <p:spPr>
          <a:xfrm>
            <a:off x="496888" y="874621"/>
            <a:ext cx="9768341" cy="327025"/>
          </a:xfrm>
        </p:spPr>
        <p:txBody>
          <a:bodyPr/>
          <a:lstStyle>
            <a:lvl1pPr>
              <a:defRPr sz="1400" b="0" cap="all" baseline="0">
                <a:solidFill>
                  <a:schemeClr val="accent1"/>
                </a:solidFill>
              </a:defRPr>
            </a:lvl1pPr>
          </a:lstStyle>
          <a:p>
            <a:pPr lvl="0"/>
            <a:r>
              <a:rPr lang="en-US"/>
              <a:t>Click to edit text styles</a:t>
            </a:r>
          </a:p>
        </p:txBody>
      </p:sp>
      <p:sp>
        <p:nvSpPr>
          <p:cNvPr id="76" name="Text Placeholder 75">
            <a:extLst>
              <a:ext uri="{FF2B5EF4-FFF2-40B4-BE49-F238E27FC236}">
                <a16:creationId xmlns:a16="http://schemas.microsoft.com/office/drawing/2014/main" id="{9817CC6D-C73D-3A53-C85C-E4E376A15E7F}"/>
              </a:ext>
            </a:extLst>
          </p:cNvPr>
          <p:cNvSpPr>
            <a:spLocks noGrp="1"/>
          </p:cNvSpPr>
          <p:nvPr>
            <p:ph type="body" sz="quarter" idx="21" hasCustomPrompt="1"/>
          </p:nvPr>
        </p:nvSpPr>
        <p:spPr>
          <a:xfrm>
            <a:off x="0" y="1825117"/>
            <a:ext cx="3168788" cy="762251"/>
          </a:xfrm>
          <a:custGeom>
            <a:avLst/>
            <a:gdLst>
              <a:gd name="connsiteX0" fmla="*/ 0 w 3168788"/>
              <a:gd name="connsiteY0" fmla="*/ 0 h 762251"/>
              <a:gd name="connsiteX1" fmla="*/ 2787663 w 3168788"/>
              <a:gd name="connsiteY1" fmla="*/ 0 h 762251"/>
              <a:gd name="connsiteX2" fmla="*/ 3168788 w 3168788"/>
              <a:gd name="connsiteY2" fmla="*/ 381126 h 762251"/>
              <a:gd name="connsiteX3" fmla="*/ 2787663 w 3168788"/>
              <a:gd name="connsiteY3" fmla="*/ 762251 h 762251"/>
              <a:gd name="connsiteX4" fmla="*/ 0 w 3168788"/>
              <a:gd name="connsiteY4" fmla="*/ 762251 h 762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8788" h="762251">
                <a:moveTo>
                  <a:pt x="0" y="0"/>
                </a:moveTo>
                <a:lnTo>
                  <a:pt x="2787663" y="0"/>
                </a:lnTo>
                <a:lnTo>
                  <a:pt x="3168788" y="381126"/>
                </a:lnTo>
                <a:lnTo>
                  <a:pt x="2787663" y="762251"/>
                </a:lnTo>
                <a:lnTo>
                  <a:pt x="0" y="762251"/>
                </a:lnTo>
                <a:close/>
              </a:path>
            </a:pathLst>
          </a:custGeom>
          <a:solidFill>
            <a:schemeClr val="accent1"/>
          </a:solidFill>
        </p:spPr>
        <p:txBody>
          <a:bodyPr wrap="square" lIns="502920" anchor="ctr" anchorCtr="0">
            <a:noAutofit/>
          </a:bodyPr>
          <a:lstStyle>
            <a:lvl1pPr>
              <a:spcBef>
                <a:spcPts val="0"/>
              </a:spcBef>
              <a:defRPr sz="1400">
                <a:solidFill>
                  <a:schemeClr val="bg1"/>
                </a:solidFill>
              </a:defRPr>
            </a:lvl1pPr>
            <a:lvl2pPr marL="6350" indent="0">
              <a:spcBef>
                <a:spcPts val="0"/>
              </a:spcBef>
              <a:buNone/>
              <a:defRPr sz="12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text  </a:t>
            </a:r>
          </a:p>
          <a:p>
            <a:pPr lvl="1"/>
            <a:r>
              <a:rPr lang="en-US"/>
              <a:t>Second level</a:t>
            </a:r>
          </a:p>
        </p:txBody>
      </p:sp>
      <p:sp>
        <p:nvSpPr>
          <p:cNvPr id="80" name="Content Placeholder 2">
            <a:extLst>
              <a:ext uri="{FF2B5EF4-FFF2-40B4-BE49-F238E27FC236}">
                <a16:creationId xmlns:a16="http://schemas.microsoft.com/office/drawing/2014/main" id="{50FC9CF4-7F6E-E526-B71F-634998385B63}"/>
              </a:ext>
            </a:extLst>
          </p:cNvPr>
          <p:cNvSpPr>
            <a:spLocks noGrp="1"/>
          </p:cNvSpPr>
          <p:nvPr>
            <p:ph idx="1" hasCustomPrompt="1"/>
          </p:nvPr>
        </p:nvSpPr>
        <p:spPr>
          <a:xfrm>
            <a:off x="496889" y="2895229"/>
            <a:ext cx="2352674" cy="2694570"/>
          </a:xfrm>
        </p:spPr>
        <p:txBody>
          <a:bodyPr/>
          <a:lstStyle>
            <a:lvl1pPr marL="0" indent="0">
              <a:spcBef>
                <a:spcPts val="300"/>
              </a:spcBef>
              <a:buFont typeface="Arial" panose="020B0604020202020204" pitchFamily="34" charset="0"/>
              <a:buNone/>
              <a:tabLst/>
              <a:defRPr sz="1200" b="0">
                <a:solidFill>
                  <a:schemeClr val="tx1"/>
                </a:solidFill>
              </a:defRPr>
            </a:lvl1pPr>
            <a:lvl2pPr marL="122238" indent="-111125">
              <a:spcBef>
                <a:spcPts val="300"/>
              </a:spcBef>
              <a:buFont typeface="Arial" panose="020B0604020202020204" pitchFamily="34" charset="0"/>
              <a:buChar char="•"/>
              <a:tabLst/>
              <a:defRPr sz="1200">
                <a:solidFill>
                  <a:schemeClr val="tx1"/>
                </a:solidFill>
              </a:defRPr>
            </a:lvl2pPr>
            <a:lvl3pPr>
              <a:defRPr sz="1000"/>
            </a:lvl3pPr>
            <a:lvl4pPr>
              <a:defRPr sz="800"/>
            </a:lvl4pPr>
            <a:lvl5pPr>
              <a:defRPr sz="800"/>
            </a:lvl5pPr>
          </a:lstStyle>
          <a:p>
            <a:pPr lvl="0"/>
            <a:r>
              <a:rPr lang="en-US"/>
              <a:t>Click to add text</a:t>
            </a:r>
          </a:p>
          <a:p>
            <a:pPr lvl="1"/>
            <a:r>
              <a:rPr lang="en-US"/>
              <a:t>Second level</a:t>
            </a:r>
          </a:p>
        </p:txBody>
      </p:sp>
      <p:sp>
        <p:nvSpPr>
          <p:cNvPr id="77" name="Text Placeholder 76">
            <a:extLst>
              <a:ext uri="{FF2B5EF4-FFF2-40B4-BE49-F238E27FC236}">
                <a16:creationId xmlns:a16="http://schemas.microsoft.com/office/drawing/2014/main" id="{1A843AB7-B3E8-17AC-421B-286767DA93F1}"/>
              </a:ext>
            </a:extLst>
          </p:cNvPr>
          <p:cNvSpPr>
            <a:spLocks noGrp="1"/>
          </p:cNvSpPr>
          <p:nvPr>
            <p:ph type="body" sz="quarter" idx="22" hasCustomPrompt="1"/>
          </p:nvPr>
        </p:nvSpPr>
        <p:spPr>
          <a:xfrm>
            <a:off x="2849562" y="1825117"/>
            <a:ext cx="3161334" cy="762251"/>
          </a:xfrm>
          <a:custGeom>
            <a:avLst/>
            <a:gdLst>
              <a:gd name="connsiteX0" fmla="*/ 0 w 3161334"/>
              <a:gd name="connsiteY0" fmla="*/ 0 h 762251"/>
              <a:gd name="connsiteX1" fmla="*/ 2780209 w 3161334"/>
              <a:gd name="connsiteY1" fmla="*/ 0 h 762251"/>
              <a:gd name="connsiteX2" fmla="*/ 3161334 w 3161334"/>
              <a:gd name="connsiteY2" fmla="*/ 381126 h 762251"/>
              <a:gd name="connsiteX3" fmla="*/ 2780209 w 3161334"/>
              <a:gd name="connsiteY3" fmla="*/ 762251 h 762251"/>
              <a:gd name="connsiteX4" fmla="*/ 0 w 3161334"/>
              <a:gd name="connsiteY4" fmla="*/ 762251 h 762251"/>
              <a:gd name="connsiteX5" fmla="*/ 0 w 3161334"/>
              <a:gd name="connsiteY5" fmla="*/ 754797 h 762251"/>
              <a:gd name="connsiteX6" fmla="*/ 373672 w 3161334"/>
              <a:gd name="connsiteY6" fmla="*/ 381126 h 762251"/>
              <a:gd name="connsiteX7" fmla="*/ 0 w 3161334"/>
              <a:gd name="connsiteY7" fmla="*/ 7454 h 76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1334" h="762251">
                <a:moveTo>
                  <a:pt x="0" y="0"/>
                </a:moveTo>
                <a:lnTo>
                  <a:pt x="2780209" y="0"/>
                </a:lnTo>
                <a:lnTo>
                  <a:pt x="3161334" y="381126"/>
                </a:lnTo>
                <a:lnTo>
                  <a:pt x="2780209" y="762251"/>
                </a:lnTo>
                <a:lnTo>
                  <a:pt x="0" y="762251"/>
                </a:lnTo>
                <a:lnTo>
                  <a:pt x="0" y="754797"/>
                </a:lnTo>
                <a:lnTo>
                  <a:pt x="373672" y="381126"/>
                </a:lnTo>
                <a:lnTo>
                  <a:pt x="0" y="7454"/>
                </a:lnTo>
                <a:close/>
              </a:path>
            </a:pathLst>
          </a:custGeom>
          <a:solidFill>
            <a:schemeClr val="accent4"/>
          </a:solidFill>
        </p:spPr>
        <p:txBody>
          <a:bodyPr wrap="square" lIns="502920" anchor="ctr" anchorCtr="0">
            <a:noAutofit/>
          </a:bodyPr>
          <a:lstStyle>
            <a:lvl1pPr>
              <a:spcBef>
                <a:spcPts val="0"/>
              </a:spcBef>
              <a:defRPr sz="1400">
                <a:solidFill>
                  <a:schemeClr val="bg1"/>
                </a:solidFill>
              </a:defRPr>
            </a:lvl1pPr>
            <a:lvl2pPr marL="6350" indent="0">
              <a:spcBef>
                <a:spcPts val="0"/>
              </a:spcBef>
              <a:buNone/>
              <a:defRPr sz="12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text  </a:t>
            </a:r>
          </a:p>
          <a:p>
            <a:pPr lvl="1"/>
            <a:r>
              <a:rPr lang="en-US"/>
              <a:t>Second level</a:t>
            </a:r>
          </a:p>
        </p:txBody>
      </p:sp>
      <p:sp>
        <p:nvSpPr>
          <p:cNvPr id="81" name="Content Placeholder 2">
            <a:extLst>
              <a:ext uri="{FF2B5EF4-FFF2-40B4-BE49-F238E27FC236}">
                <a16:creationId xmlns:a16="http://schemas.microsoft.com/office/drawing/2014/main" id="{7DFF3A62-0191-FC2F-5416-6F505AE57887}"/>
              </a:ext>
            </a:extLst>
          </p:cNvPr>
          <p:cNvSpPr>
            <a:spLocks noGrp="1"/>
          </p:cNvSpPr>
          <p:nvPr>
            <p:ph idx="25" hasCustomPrompt="1"/>
          </p:nvPr>
        </p:nvSpPr>
        <p:spPr>
          <a:xfrm>
            <a:off x="3365500" y="2895229"/>
            <a:ext cx="2326170" cy="2694570"/>
          </a:xfrm>
        </p:spPr>
        <p:txBody>
          <a:bodyPr/>
          <a:lstStyle>
            <a:lvl1pPr marL="0" indent="0">
              <a:spcBef>
                <a:spcPts val="300"/>
              </a:spcBef>
              <a:buFont typeface="Arial" panose="020B0604020202020204" pitchFamily="34" charset="0"/>
              <a:buNone/>
              <a:tabLst/>
              <a:defRPr sz="1200" b="0">
                <a:solidFill>
                  <a:schemeClr val="tx1"/>
                </a:solidFill>
              </a:defRPr>
            </a:lvl1pPr>
            <a:lvl2pPr marL="182563" indent="-171450">
              <a:spcBef>
                <a:spcPts val="300"/>
              </a:spcBef>
              <a:buFont typeface="System Font Regular"/>
              <a:buChar char="–"/>
              <a:tabLst/>
              <a:defRPr lang="en-US" sz="1200" kern="1200" dirty="0">
                <a:solidFill>
                  <a:schemeClr val="tx1"/>
                </a:solidFill>
                <a:latin typeface="Century Gothic" panose="020B0502020202020204" pitchFamily="34" charset="0"/>
                <a:ea typeface="+mn-ea"/>
                <a:cs typeface="+mn-cs"/>
              </a:defRPr>
            </a:lvl2pPr>
            <a:lvl3pPr>
              <a:defRPr sz="1000"/>
            </a:lvl3pPr>
            <a:lvl4pPr>
              <a:defRPr sz="800"/>
            </a:lvl4pPr>
            <a:lvl5pPr>
              <a:defRPr sz="800"/>
            </a:lvl5pPr>
          </a:lstStyle>
          <a:p>
            <a:pPr lvl="0"/>
            <a:r>
              <a:rPr lang="en-US"/>
              <a:t>Click to add text</a:t>
            </a:r>
          </a:p>
          <a:p>
            <a:pPr marL="122238" lvl="1" indent="-111125" algn="l" defTabSz="914400" rtl="0" eaLnBrk="1" latinLnBrk="0" hangingPunct="1">
              <a:lnSpc>
                <a:spcPct val="100000"/>
              </a:lnSpc>
              <a:spcBef>
                <a:spcPts val="300"/>
              </a:spcBef>
              <a:spcAft>
                <a:spcPts val="0"/>
              </a:spcAft>
              <a:buFont typeface="Arial" panose="020B0604020202020204" pitchFamily="34" charset="0"/>
              <a:buChar char="•"/>
              <a:tabLst/>
            </a:pPr>
            <a:r>
              <a:rPr lang="en-US"/>
              <a:t>Second level</a:t>
            </a:r>
          </a:p>
        </p:txBody>
      </p:sp>
      <p:grpSp>
        <p:nvGrpSpPr>
          <p:cNvPr id="6" name="Group 5">
            <a:extLst>
              <a:ext uri="{FF2B5EF4-FFF2-40B4-BE49-F238E27FC236}">
                <a16:creationId xmlns:a16="http://schemas.microsoft.com/office/drawing/2014/main" id="{78A7D76D-4DB9-C83C-1159-2358081AFBEF}"/>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8" name="Straight Connector 7">
              <a:extLst>
                <a:ext uri="{FF2B5EF4-FFF2-40B4-BE49-F238E27FC236}">
                  <a16:creationId xmlns:a16="http://schemas.microsoft.com/office/drawing/2014/main" id="{724FBEE0-1BD7-B9CF-E95B-6CE033FD06C4}"/>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06144A0-EBA2-6F57-F2E3-BD429B100C6A}"/>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2D8F071-745C-256A-9795-FB045AF51925}"/>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D3F11C8-BAAC-2300-D62C-9B17D0AFB05A}"/>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3356AD-520C-25B7-F946-E8B65AA0BEA4}"/>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78" name="Text Placeholder 77">
            <a:extLst>
              <a:ext uri="{FF2B5EF4-FFF2-40B4-BE49-F238E27FC236}">
                <a16:creationId xmlns:a16="http://schemas.microsoft.com/office/drawing/2014/main" id="{E5D5A149-FC3E-76D1-0E88-31E3C899C628}"/>
              </a:ext>
            </a:extLst>
          </p:cNvPr>
          <p:cNvSpPr>
            <a:spLocks noGrp="1"/>
          </p:cNvSpPr>
          <p:nvPr>
            <p:ph type="body" sz="quarter" idx="23" hasCustomPrompt="1"/>
          </p:nvPr>
        </p:nvSpPr>
        <p:spPr>
          <a:xfrm>
            <a:off x="5691670" y="1825117"/>
            <a:ext cx="3161334" cy="762251"/>
          </a:xfrm>
          <a:custGeom>
            <a:avLst/>
            <a:gdLst>
              <a:gd name="connsiteX0" fmla="*/ 0 w 3161334"/>
              <a:gd name="connsiteY0" fmla="*/ 0 h 762251"/>
              <a:gd name="connsiteX1" fmla="*/ 2780209 w 3161334"/>
              <a:gd name="connsiteY1" fmla="*/ 0 h 762251"/>
              <a:gd name="connsiteX2" fmla="*/ 3161334 w 3161334"/>
              <a:gd name="connsiteY2" fmla="*/ 381126 h 762251"/>
              <a:gd name="connsiteX3" fmla="*/ 2780209 w 3161334"/>
              <a:gd name="connsiteY3" fmla="*/ 762251 h 762251"/>
              <a:gd name="connsiteX4" fmla="*/ 0 w 3161334"/>
              <a:gd name="connsiteY4" fmla="*/ 762251 h 762251"/>
              <a:gd name="connsiteX5" fmla="*/ 0 w 3161334"/>
              <a:gd name="connsiteY5" fmla="*/ 754797 h 762251"/>
              <a:gd name="connsiteX6" fmla="*/ 373672 w 3161334"/>
              <a:gd name="connsiteY6" fmla="*/ 381126 h 762251"/>
              <a:gd name="connsiteX7" fmla="*/ 0 w 3161334"/>
              <a:gd name="connsiteY7" fmla="*/ 7454 h 76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1334" h="762251">
                <a:moveTo>
                  <a:pt x="0" y="0"/>
                </a:moveTo>
                <a:lnTo>
                  <a:pt x="2780209" y="0"/>
                </a:lnTo>
                <a:lnTo>
                  <a:pt x="3161334" y="381126"/>
                </a:lnTo>
                <a:lnTo>
                  <a:pt x="2780209" y="762251"/>
                </a:lnTo>
                <a:lnTo>
                  <a:pt x="0" y="762251"/>
                </a:lnTo>
                <a:lnTo>
                  <a:pt x="0" y="754797"/>
                </a:lnTo>
                <a:lnTo>
                  <a:pt x="373672" y="381126"/>
                </a:lnTo>
                <a:lnTo>
                  <a:pt x="0" y="7454"/>
                </a:lnTo>
                <a:close/>
              </a:path>
            </a:pathLst>
          </a:custGeom>
          <a:solidFill>
            <a:schemeClr val="accent2"/>
          </a:solidFill>
        </p:spPr>
        <p:txBody>
          <a:bodyPr wrap="square" lIns="502920" anchor="ctr" anchorCtr="0">
            <a:noAutofit/>
          </a:bodyPr>
          <a:lstStyle>
            <a:lvl1pPr>
              <a:spcBef>
                <a:spcPts val="0"/>
              </a:spcBef>
              <a:defRPr sz="1400">
                <a:solidFill>
                  <a:schemeClr val="tx1"/>
                </a:solidFill>
              </a:defRPr>
            </a:lvl1pPr>
            <a:lvl2pPr marL="6350" indent="0">
              <a:spcBef>
                <a:spcPts val="0"/>
              </a:spcBef>
              <a:buNone/>
              <a:defRPr sz="1200">
                <a:solidFill>
                  <a:schemeClr val="tx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text  </a:t>
            </a:r>
          </a:p>
          <a:p>
            <a:pPr lvl="1"/>
            <a:r>
              <a:rPr lang="en-US"/>
              <a:t>Second level</a:t>
            </a:r>
          </a:p>
        </p:txBody>
      </p:sp>
      <p:sp>
        <p:nvSpPr>
          <p:cNvPr id="82" name="Content Placeholder 2">
            <a:extLst>
              <a:ext uri="{FF2B5EF4-FFF2-40B4-BE49-F238E27FC236}">
                <a16:creationId xmlns:a16="http://schemas.microsoft.com/office/drawing/2014/main" id="{ADC60062-B908-1C9A-3583-45558BE2997E}"/>
              </a:ext>
            </a:extLst>
          </p:cNvPr>
          <p:cNvSpPr>
            <a:spLocks noGrp="1"/>
          </p:cNvSpPr>
          <p:nvPr>
            <p:ph idx="26" hasCustomPrompt="1"/>
          </p:nvPr>
        </p:nvSpPr>
        <p:spPr>
          <a:xfrm>
            <a:off x="6207608" y="2895229"/>
            <a:ext cx="2326170" cy="2694570"/>
          </a:xfrm>
        </p:spPr>
        <p:txBody>
          <a:bodyPr/>
          <a:lstStyle>
            <a:lvl1pPr marL="0" indent="0">
              <a:spcBef>
                <a:spcPts val="300"/>
              </a:spcBef>
              <a:buFont typeface="Arial" panose="020B0604020202020204" pitchFamily="34" charset="0"/>
              <a:buNone/>
              <a:tabLst/>
              <a:defRPr sz="1200" b="0">
                <a:solidFill>
                  <a:schemeClr val="tx1"/>
                </a:solidFill>
              </a:defRPr>
            </a:lvl1pPr>
            <a:lvl2pPr marL="182563" indent="-171450">
              <a:spcBef>
                <a:spcPts val="300"/>
              </a:spcBef>
              <a:buFont typeface="System Font Regular"/>
              <a:buChar char="–"/>
              <a:tabLst/>
              <a:defRPr lang="en-US" sz="1200" kern="1200" dirty="0">
                <a:solidFill>
                  <a:schemeClr val="tx1"/>
                </a:solidFill>
                <a:latin typeface="Century Gothic" panose="020B0502020202020204" pitchFamily="34" charset="0"/>
                <a:ea typeface="+mn-ea"/>
                <a:cs typeface="+mn-cs"/>
              </a:defRPr>
            </a:lvl2pPr>
            <a:lvl3pPr>
              <a:defRPr sz="1000"/>
            </a:lvl3pPr>
            <a:lvl4pPr>
              <a:defRPr sz="800"/>
            </a:lvl4pPr>
            <a:lvl5pPr>
              <a:defRPr sz="800"/>
            </a:lvl5pPr>
          </a:lstStyle>
          <a:p>
            <a:pPr lvl="0"/>
            <a:r>
              <a:rPr lang="en-US"/>
              <a:t>Click to add text</a:t>
            </a:r>
          </a:p>
          <a:p>
            <a:pPr marL="122238" lvl="1" indent="-111125" algn="l" defTabSz="914400" rtl="0" eaLnBrk="1" latinLnBrk="0" hangingPunct="1">
              <a:lnSpc>
                <a:spcPct val="100000"/>
              </a:lnSpc>
              <a:spcBef>
                <a:spcPts val="300"/>
              </a:spcBef>
              <a:spcAft>
                <a:spcPts val="0"/>
              </a:spcAft>
              <a:buFont typeface="Arial" panose="020B0604020202020204" pitchFamily="34" charset="0"/>
              <a:buChar char="•"/>
              <a:tabLst/>
            </a:pPr>
            <a:r>
              <a:rPr lang="en-US"/>
              <a:t>Second level</a:t>
            </a:r>
          </a:p>
        </p:txBody>
      </p:sp>
      <p:sp>
        <p:nvSpPr>
          <p:cNvPr id="79" name="Text Placeholder 78">
            <a:extLst>
              <a:ext uri="{FF2B5EF4-FFF2-40B4-BE49-F238E27FC236}">
                <a16:creationId xmlns:a16="http://schemas.microsoft.com/office/drawing/2014/main" id="{4B6F3CEC-296D-05F2-13B7-7884B9BCBEB0}"/>
              </a:ext>
            </a:extLst>
          </p:cNvPr>
          <p:cNvSpPr>
            <a:spLocks noGrp="1"/>
          </p:cNvSpPr>
          <p:nvPr>
            <p:ph type="body" sz="quarter" idx="24" hasCustomPrompt="1"/>
          </p:nvPr>
        </p:nvSpPr>
        <p:spPr>
          <a:xfrm>
            <a:off x="8533778" y="1825117"/>
            <a:ext cx="3161334" cy="762251"/>
          </a:xfrm>
          <a:custGeom>
            <a:avLst/>
            <a:gdLst>
              <a:gd name="connsiteX0" fmla="*/ 0 w 3161334"/>
              <a:gd name="connsiteY0" fmla="*/ 0 h 762251"/>
              <a:gd name="connsiteX1" fmla="*/ 2780209 w 3161334"/>
              <a:gd name="connsiteY1" fmla="*/ 0 h 762251"/>
              <a:gd name="connsiteX2" fmla="*/ 3161334 w 3161334"/>
              <a:gd name="connsiteY2" fmla="*/ 381126 h 762251"/>
              <a:gd name="connsiteX3" fmla="*/ 2780209 w 3161334"/>
              <a:gd name="connsiteY3" fmla="*/ 762251 h 762251"/>
              <a:gd name="connsiteX4" fmla="*/ 0 w 3161334"/>
              <a:gd name="connsiteY4" fmla="*/ 762251 h 762251"/>
              <a:gd name="connsiteX5" fmla="*/ 0 w 3161334"/>
              <a:gd name="connsiteY5" fmla="*/ 754797 h 762251"/>
              <a:gd name="connsiteX6" fmla="*/ 373672 w 3161334"/>
              <a:gd name="connsiteY6" fmla="*/ 381126 h 762251"/>
              <a:gd name="connsiteX7" fmla="*/ 0 w 3161334"/>
              <a:gd name="connsiteY7" fmla="*/ 7454 h 76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1334" h="762251">
                <a:moveTo>
                  <a:pt x="0" y="0"/>
                </a:moveTo>
                <a:lnTo>
                  <a:pt x="2780209" y="0"/>
                </a:lnTo>
                <a:lnTo>
                  <a:pt x="3161334" y="381126"/>
                </a:lnTo>
                <a:lnTo>
                  <a:pt x="2780209" y="762251"/>
                </a:lnTo>
                <a:lnTo>
                  <a:pt x="0" y="762251"/>
                </a:lnTo>
                <a:lnTo>
                  <a:pt x="0" y="754797"/>
                </a:lnTo>
                <a:lnTo>
                  <a:pt x="373672" y="381126"/>
                </a:lnTo>
                <a:lnTo>
                  <a:pt x="0" y="7454"/>
                </a:lnTo>
                <a:close/>
              </a:path>
            </a:pathLst>
          </a:custGeom>
          <a:solidFill>
            <a:schemeClr val="accent5"/>
          </a:solidFill>
        </p:spPr>
        <p:txBody>
          <a:bodyPr wrap="square" lIns="502920" anchor="ctr" anchorCtr="0">
            <a:noAutofit/>
          </a:bodyPr>
          <a:lstStyle>
            <a:lvl1pPr>
              <a:spcBef>
                <a:spcPts val="0"/>
              </a:spcBef>
              <a:defRPr sz="1400">
                <a:solidFill>
                  <a:schemeClr val="bg1"/>
                </a:solidFill>
              </a:defRPr>
            </a:lvl1pPr>
            <a:lvl2pPr marL="6350" indent="0">
              <a:spcBef>
                <a:spcPts val="0"/>
              </a:spcBef>
              <a:buNone/>
              <a:defRPr sz="12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text  </a:t>
            </a:r>
          </a:p>
          <a:p>
            <a:pPr lvl="1"/>
            <a:r>
              <a:rPr lang="en-US"/>
              <a:t>Second level</a:t>
            </a:r>
          </a:p>
        </p:txBody>
      </p:sp>
      <p:sp>
        <p:nvSpPr>
          <p:cNvPr id="83" name="Content Placeholder 2">
            <a:extLst>
              <a:ext uri="{FF2B5EF4-FFF2-40B4-BE49-F238E27FC236}">
                <a16:creationId xmlns:a16="http://schemas.microsoft.com/office/drawing/2014/main" id="{1BBDD421-7D15-71CA-6432-C5D976C5CD92}"/>
              </a:ext>
            </a:extLst>
          </p:cNvPr>
          <p:cNvSpPr>
            <a:spLocks noGrp="1"/>
          </p:cNvSpPr>
          <p:nvPr>
            <p:ph idx="27" hasCustomPrompt="1"/>
          </p:nvPr>
        </p:nvSpPr>
        <p:spPr>
          <a:xfrm>
            <a:off x="9049716" y="2895229"/>
            <a:ext cx="2326170" cy="2694570"/>
          </a:xfrm>
        </p:spPr>
        <p:txBody>
          <a:bodyPr/>
          <a:lstStyle>
            <a:lvl1pPr marL="0" indent="0">
              <a:spcBef>
                <a:spcPts val="300"/>
              </a:spcBef>
              <a:buFont typeface="Arial" panose="020B0604020202020204" pitchFamily="34" charset="0"/>
              <a:buNone/>
              <a:tabLst/>
              <a:defRPr sz="1200" b="0">
                <a:solidFill>
                  <a:schemeClr val="tx1"/>
                </a:solidFill>
              </a:defRPr>
            </a:lvl1pPr>
            <a:lvl2pPr marL="182563" indent="-171450">
              <a:spcBef>
                <a:spcPts val="300"/>
              </a:spcBef>
              <a:buFont typeface="System Font Regular"/>
              <a:buChar char="–"/>
              <a:tabLst/>
              <a:defRPr lang="en-US" sz="1200" kern="1200" dirty="0">
                <a:solidFill>
                  <a:schemeClr val="tx1"/>
                </a:solidFill>
                <a:latin typeface="Century Gothic" panose="020B0502020202020204" pitchFamily="34" charset="0"/>
                <a:ea typeface="+mn-ea"/>
                <a:cs typeface="+mn-cs"/>
              </a:defRPr>
            </a:lvl2pPr>
            <a:lvl3pPr>
              <a:defRPr sz="1000"/>
            </a:lvl3pPr>
            <a:lvl4pPr>
              <a:defRPr sz="800"/>
            </a:lvl4pPr>
            <a:lvl5pPr>
              <a:defRPr sz="800"/>
            </a:lvl5pPr>
          </a:lstStyle>
          <a:p>
            <a:pPr lvl="0"/>
            <a:r>
              <a:rPr lang="en-US"/>
              <a:t>Click to add text</a:t>
            </a:r>
          </a:p>
          <a:p>
            <a:pPr marL="122238" lvl="1" indent="-111125" algn="l" defTabSz="914400" rtl="0" eaLnBrk="1" latinLnBrk="0" hangingPunct="1">
              <a:lnSpc>
                <a:spcPct val="100000"/>
              </a:lnSpc>
              <a:spcBef>
                <a:spcPts val="300"/>
              </a:spcBef>
              <a:spcAft>
                <a:spcPts val="0"/>
              </a:spcAft>
              <a:buFont typeface="Arial" panose="020B0604020202020204" pitchFamily="34" charset="0"/>
              <a:buChar char="•"/>
              <a:tabLst/>
            </a:pPr>
            <a:r>
              <a:rPr lang="en-US"/>
              <a:t>Second level</a:t>
            </a:r>
          </a:p>
        </p:txBody>
      </p:sp>
      <p:pic>
        <p:nvPicPr>
          <p:cNvPr id="3" name="Graphic 2">
            <a:extLst>
              <a:ext uri="{FF2B5EF4-FFF2-40B4-BE49-F238E27FC236}">
                <a16:creationId xmlns:a16="http://schemas.microsoft.com/office/drawing/2014/main" id="{E3421142-C95F-2D06-2EA3-53689F32D22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2375" y="6161241"/>
            <a:ext cx="1140079" cy="602868"/>
          </a:xfrm>
          <a:prstGeom prst="rect">
            <a:avLst/>
          </a:prstGeom>
        </p:spPr>
      </p:pic>
      <p:sp>
        <p:nvSpPr>
          <p:cNvPr id="17" name="Footer Placeholder 16">
            <a:extLst>
              <a:ext uri="{FF2B5EF4-FFF2-40B4-BE49-F238E27FC236}">
                <a16:creationId xmlns:a16="http://schemas.microsoft.com/office/drawing/2014/main" id="{97F7204D-65A2-F9A0-7F4B-D229CE3735FF}"/>
              </a:ext>
            </a:extLst>
          </p:cNvPr>
          <p:cNvSpPr>
            <a:spLocks noGrp="1"/>
          </p:cNvSpPr>
          <p:nvPr>
            <p:ph type="ftr" sz="quarter" idx="15"/>
          </p:nvPr>
        </p:nvSpPr>
        <p:spPr/>
        <p:txBody>
          <a:bodyPr/>
          <a:lstStyle/>
          <a:p>
            <a:r>
              <a:rPr lang="en-US"/>
              <a:t>© Teladoc Health, Inc. All rights reserved.</a:t>
            </a:r>
          </a:p>
        </p:txBody>
      </p:sp>
      <p:sp>
        <p:nvSpPr>
          <p:cNvPr id="18" name="Slide Number Placeholder 17">
            <a:extLst>
              <a:ext uri="{FF2B5EF4-FFF2-40B4-BE49-F238E27FC236}">
                <a16:creationId xmlns:a16="http://schemas.microsoft.com/office/drawing/2014/main" id="{19A0B1C0-71BC-C877-9EC3-E4547D024E82}"/>
              </a:ext>
            </a:extLst>
          </p:cNvPr>
          <p:cNvSpPr>
            <a:spLocks noGrp="1"/>
          </p:cNvSpPr>
          <p:nvPr>
            <p:ph type="sldNum" sz="quarter" idx="16"/>
          </p:nvPr>
        </p:nvSpPr>
        <p:spPr/>
        <p:txBody>
          <a:bodyPr/>
          <a:lstStyle/>
          <a:p>
            <a:fld id="{A82C3BC0-3EBF-3C4C-A3D8-795624EBC6AA}" type="slidenum">
              <a:rPr lang="en-US" smtClean="0"/>
              <a:pPr/>
              <a:t>‹#›</a:t>
            </a:fld>
            <a:endParaRPr lang="en-US"/>
          </a:p>
        </p:txBody>
      </p:sp>
    </p:spTree>
    <p:extLst>
      <p:ext uri="{BB962C8B-B14F-4D97-AF65-F5344CB8AC3E}">
        <p14:creationId xmlns:p14="http://schemas.microsoft.com/office/powerpoint/2010/main" val="290674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9CDC3-C5BB-4B33-A07D-33247DE121E8}"/>
              </a:ext>
            </a:extLst>
          </p:cNvPr>
          <p:cNvSpPr>
            <a:spLocks noGrp="1"/>
          </p:cNvSpPr>
          <p:nvPr>
            <p:ph type="title"/>
          </p:nvPr>
        </p:nvSpPr>
        <p:spPr>
          <a:xfrm>
            <a:off x="365760" y="365760"/>
            <a:ext cx="11457432" cy="492443"/>
          </a:xfrm>
        </p:spPr>
        <p:txBody>
          <a:bodyPr/>
          <a:lstStyle/>
          <a:p>
            <a:r>
              <a:rPr lang="en-US"/>
              <a:t>Click to edit Master title style</a:t>
            </a:r>
          </a:p>
        </p:txBody>
      </p:sp>
      <p:sp>
        <p:nvSpPr>
          <p:cNvPr id="9" name="TextBox 8">
            <a:extLst>
              <a:ext uri="{FF2B5EF4-FFF2-40B4-BE49-F238E27FC236}">
                <a16:creationId xmlns:a16="http://schemas.microsoft.com/office/drawing/2014/main" id="{20223BA1-7B4A-43B8-AA17-65DC1839D708}"/>
              </a:ext>
            </a:extLst>
          </p:cNvPr>
          <p:cNvSpPr txBox="1"/>
          <p:nvPr userDrawn="1"/>
        </p:nvSpPr>
        <p:spPr>
          <a:xfrm>
            <a:off x="801667" y="6181163"/>
            <a:ext cx="184731" cy="463332"/>
          </a:xfrm>
          <a:prstGeom prst="rect">
            <a:avLst/>
          </a:prstGeom>
          <a:noFill/>
        </p:spPr>
        <p:txBody>
          <a:bodyPr wrap="none" rtlCol="0">
            <a:spAutoFit/>
          </a:bodyPr>
          <a:lstStyle/>
          <a:p>
            <a:endParaRPr lang="en-US" sz="2411"/>
          </a:p>
        </p:txBody>
      </p:sp>
      <p:sp>
        <p:nvSpPr>
          <p:cNvPr id="6" name="Text Placeholder 5">
            <a:extLst>
              <a:ext uri="{FF2B5EF4-FFF2-40B4-BE49-F238E27FC236}">
                <a16:creationId xmlns:a16="http://schemas.microsoft.com/office/drawing/2014/main" id="{42DE372C-B48C-455B-8F7A-D9ABEB824FC6}"/>
              </a:ext>
            </a:extLst>
          </p:cNvPr>
          <p:cNvSpPr>
            <a:spLocks noGrp="1"/>
          </p:cNvSpPr>
          <p:nvPr>
            <p:ph type="body" sz="quarter" idx="11" hasCustomPrompt="1"/>
          </p:nvPr>
        </p:nvSpPr>
        <p:spPr>
          <a:xfrm>
            <a:off x="365125" y="6070744"/>
            <a:ext cx="11460163" cy="138499"/>
          </a:xfrm>
        </p:spPr>
        <p:txBody>
          <a:bodyPr anchor="b" anchorCtr="0">
            <a:spAutoFit/>
          </a:bodyPr>
          <a:lstStyle>
            <a:lvl1pPr marL="0" indent="0">
              <a:spcBef>
                <a:spcPts val="300"/>
              </a:spcBef>
              <a:buNone/>
              <a:defRPr sz="900">
                <a:gradFill>
                  <a:gsLst>
                    <a:gs pos="24519">
                      <a:schemeClr val="accent6"/>
                    </a:gs>
                    <a:gs pos="52000">
                      <a:schemeClr val="accent6"/>
                    </a:gs>
                  </a:gsLst>
                  <a:lin ang="5400000" scaled="1"/>
                </a:gradFill>
              </a:defRPr>
            </a:lvl1pPr>
          </a:lstStyle>
          <a:p>
            <a:pPr lvl="0"/>
            <a:r>
              <a:rPr lang="en-US"/>
              <a:t>Footnote here</a:t>
            </a:r>
          </a:p>
        </p:txBody>
      </p:sp>
      <p:sp>
        <p:nvSpPr>
          <p:cNvPr id="5" name="Content Placeholder 4">
            <a:extLst>
              <a:ext uri="{FF2B5EF4-FFF2-40B4-BE49-F238E27FC236}">
                <a16:creationId xmlns:a16="http://schemas.microsoft.com/office/drawing/2014/main" id="{9F4167F2-C332-4B60-973C-86B9BC78F3AF}"/>
              </a:ext>
            </a:extLst>
          </p:cNvPr>
          <p:cNvSpPr>
            <a:spLocks noGrp="1"/>
          </p:cNvSpPr>
          <p:nvPr>
            <p:ph sz="quarter" idx="12" hasCustomPrompt="1"/>
          </p:nvPr>
        </p:nvSpPr>
        <p:spPr>
          <a:xfrm>
            <a:off x="365760" y="1143000"/>
            <a:ext cx="11456988" cy="1527341"/>
          </a:xfrm>
        </p:spPr>
        <p:txBody>
          <a:bodyPr>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Graphic 9">
            <a:extLst>
              <a:ext uri="{FF2B5EF4-FFF2-40B4-BE49-F238E27FC236}">
                <a16:creationId xmlns:a16="http://schemas.microsoft.com/office/drawing/2014/main" id="{A3891256-3EF6-4FE0-96B8-179B7FD52B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1" y="6364322"/>
            <a:ext cx="914397" cy="298482"/>
          </a:xfrm>
          <a:prstGeom prst="rect">
            <a:avLst/>
          </a:prstGeom>
        </p:spPr>
      </p:pic>
      <p:sp>
        <p:nvSpPr>
          <p:cNvPr id="13" name="TextBox 12">
            <a:extLst>
              <a:ext uri="{FF2B5EF4-FFF2-40B4-BE49-F238E27FC236}">
                <a16:creationId xmlns:a16="http://schemas.microsoft.com/office/drawing/2014/main" id="{D8E1534A-F827-4E7A-8561-497F0599F05A}"/>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a:gradFill>
                  <a:gsLst>
                    <a:gs pos="93258">
                      <a:schemeClr val="tx1"/>
                    </a:gs>
                    <a:gs pos="68000">
                      <a:schemeClr val="tx1"/>
                    </a:gs>
                  </a:gsLst>
                  <a:lin ang="0" scaled="1"/>
                </a:gradFill>
                <a:latin typeface="+mn-lt"/>
                <a:ea typeface="+mn-ea"/>
                <a:cs typeface="+mn-cs"/>
              </a:rPr>
              <a:t>© Teladoc Health, Inc. All rights reserved. </a:t>
            </a:r>
          </a:p>
        </p:txBody>
      </p:sp>
      <p:sp>
        <p:nvSpPr>
          <p:cNvPr id="11" name="TextBox 10">
            <a:extLst>
              <a:ext uri="{FF2B5EF4-FFF2-40B4-BE49-F238E27FC236}">
                <a16:creationId xmlns:a16="http://schemas.microsoft.com/office/drawing/2014/main" id="{ABC435ED-FCA1-4CAF-BA93-77418455280A}"/>
              </a:ext>
            </a:extLst>
          </p:cNvPr>
          <p:cNvSpPr txBox="1"/>
          <p:nvPr userDrawn="1"/>
        </p:nvSpPr>
        <p:spPr>
          <a:xfrm>
            <a:off x="11418357" y="6559339"/>
            <a:ext cx="406931" cy="123111"/>
          </a:xfrm>
          <a:prstGeom prst="rect">
            <a:avLst/>
          </a:prstGeom>
        </p:spPr>
        <p:txBody>
          <a:bodyPr vert="horz" wrap="square" lIns="0" tIns="0" rIns="0" bIns="0" rtlCol="0">
            <a:spAutoFit/>
          </a:bodyPr>
          <a:lstStyle/>
          <a:p>
            <a:pPr marL="0" marR="0" lvl="0" indent="0" algn="r" defTabSz="609585" rtl="0" eaLnBrk="1" fontAlgn="auto" latinLnBrk="0" hangingPunct="1">
              <a:lnSpc>
                <a:spcPct val="100000"/>
              </a:lnSpc>
              <a:spcBef>
                <a:spcPts val="0"/>
              </a:spcBef>
              <a:spcAft>
                <a:spcPts val="0"/>
              </a:spcAft>
              <a:buClrTx/>
              <a:buSzTx/>
              <a:buFont typeface="Arial"/>
              <a:buNone/>
              <a:tabLst/>
              <a:defRPr/>
            </a:pPr>
            <a:fld id="{B1A645E4-8909-49F6-A555-47EFBE8517C9}" type="slidenum">
              <a:rPr lang="en-US" sz="800" kern="1200" noProof="0" smtClean="0">
                <a:solidFill>
                  <a:schemeClr val="bg1">
                    <a:lumMod val="50000"/>
                  </a:schemeClr>
                </a:solidFill>
                <a:latin typeface="+mn-lt"/>
                <a:ea typeface="+mn-ea"/>
                <a:cs typeface="+mn-cs"/>
              </a:rPr>
              <a:pPr marL="0" marR="0" lvl="0" indent="0" algn="r" defTabSz="609585" rtl="0" eaLnBrk="1" fontAlgn="auto" latinLnBrk="0" hangingPunct="1">
                <a:lnSpc>
                  <a:spcPct val="100000"/>
                </a:lnSpc>
                <a:spcBef>
                  <a:spcPts val="0"/>
                </a:spcBef>
                <a:spcAft>
                  <a:spcPts val="0"/>
                </a:spcAft>
                <a:buClrTx/>
                <a:buSzTx/>
                <a:buFont typeface="Arial"/>
                <a:buNone/>
                <a:tabLst/>
                <a:defRPr/>
              </a:pPr>
              <a:t>‹#›</a:t>
            </a:fld>
            <a:endParaRPr lang="en-US" sz="800" kern="1200" noProof="0">
              <a:solidFill>
                <a:schemeClr val="bg1">
                  <a:lumMod val="50000"/>
                </a:schemeClr>
              </a:solidFill>
              <a:latin typeface="+mn-lt"/>
              <a:ea typeface="+mn-ea"/>
              <a:cs typeface="+mn-cs"/>
            </a:endParaRPr>
          </a:p>
        </p:txBody>
      </p:sp>
      <p:pic>
        <p:nvPicPr>
          <p:cNvPr id="7" name="Picture 6">
            <a:extLst>
              <a:ext uri="{FF2B5EF4-FFF2-40B4-BE49-F238E27FC236}">
                <a16:creationId xmlns:a16="http://schemas.microsoft.com/office/drawing/2014/main" id="{3195EFD9-8109-45EA-D190-38AE7C8B0B70}"/>
              </a:ext>
            </a:extLst>
          </p:cNvPr>
          <p:cNvPicPr>
            <a:picLocks noChangeAspect="1"/>
          </p:cNvPicPr>
          <p:nvPr/>
        </p:nvPicPr>
        <p:blipFill>
          <a:blip r:embed="rId3">
            <a:alphaModFix amt="85000"/>
          </a:blip>
          <a:srcRect/>
          <a:stretch/>
        </p:blipFill>
        <p:spPr>
          <a:xfrm>
            <a:off x="1559094" y="6358969"/>
            <a:ext cx="914389" cy="299848"/>
          </a:xfrm>
          <a:prstGeom prst="rect">
            <a:avLst/>
          </a:prstGeom>
        </p:spPr>
      </p:pic>
      <p:cxnSp>
        <p:nvCxnSpPr>
          <p:cNvPr id="8" name="Straight Connector 7">
            <a:extLst>
              <a:ext uri="{FF2B5EF4-FFF2-40B4-BE49-F238E27FC236}">
                <a16:creationId xmlns:a16="http://schemas.microsoft.com/office/drawing/2014/main" id="{9217ECC4-1F88-C33A-93C5-6B05B8FFA9AE}"/>
              </a:ext>
            </a:extLst>
          </p:cNvPr>
          <p:cNvCxnSpPr>
            <a:cxnSpLocks/>
          </p:cNvCxnSpPr>
          <p:nvPr/>
        </p:nvCxnSpPr>
        <p:spPr>
          <a:xfrm>
            <a:off x="1413398" y="6370087"/>
            <a:ext cx="0" cy="293584"/>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5795388"/>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List vertical">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3F2266-9B3E-1145-96F7-5466A678D664}"/>
              </a:ext>
            </a:extLst>
          </p:cNvPr>
          <p:cNvSpPr>
            <a:spLocks noGrp="1"/>
          </p:cNvSpPr>
          <p:nvPr>
            <p:ph type="title" hasCustomPrompt="1"/>
          </p:nvPr>
        </p:nvSpPr>
        <p:spPr>
          <a:xfrm>
            <a:off x="496888" y="489252"/>
            <a:ext cx="9768341" cy="328304"/>
          </a:xfrm>
        </p:spPr>
        <p:txBody>
          <a:bodyPr/>
          <a:lstStyle/>
          <a:p>
            <a:r>
              <a:rPr lang="en-US"/>
              <a:t>Click to edit title style</a:t>
            </a:r>
          </a:p>
        </p:txBody>
      </p:sp>
      <p:sp>
        <p:nvSpPr>
          <p:cNvPr id="4" name="Text Placeholder 7">
            <a:extLst>
              <a:ext uri="{FF2B5EF4-FFF2-40B4-BE49-F238E27FC236}">
                <a16:creationId xmlns:a16="http://schemas.microsoft.com/office/drawing/2014/main" id="{88BB058D-3A68-0F23-EB49-0368A3CA07AD}"/>
              </a:ext>
            </a:extLst>
          </p:cNvPr>
          <p:cNvSpPr>
            <a:spLocks noGrp="1"/>
          </p:cNvSpPr>
          <p:nvPr>
            <p:ph type="body" sz="quarter" idx="13" hasCustomPrompt="1"/>
          </p:nvPr>
        </p:nvSpPr>
        <p:spPr>
          <a:xfrm>
            <a:off x="496888" y="874621"/>
            <a:ext cx="9768341" cy="327025"/>
          </a:xfrm>
        </p:spPr>
        <p:txBody>
          <a:bodyPr/>
          <a:lstStyle>
            <a:lvl1pPr>
              <a:defRPr sz="1400" b="0" cap="all" baseline="0">
                <a:solidFill>
                  <a:schemeClr val="accent1"/>
                </a:solidFill>
              </a:defRPr>
            </a:lvl1pPr>
          </a:lstStyle>
          <a:p>
            <a:pPr lvl="0"/>
            <a:r>
              <a:rPr lang="en-US"/>
              <a:t>Click to edit text styles</a:t>
            </a:r>
          </a:p>
        </p:txBody>
      </p:sp>
      <p:grpSp>
        <p:nvGrpSpPr>
          <p:cNvPr id="6" name="Group 5">
            <a:extLst>
              <a:ext uri="{FF2B5EF4-FFF2-40B4-BE49-F238E27FC236}">
                <a16:creationId xmlns:a16="http://schemas.microsoft.com/office/drawing/2014/main" id="{78A7D76D-4DB9-C83C-1159-2358081AFBEF}"/>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8" name="Straight Connector 7">
              <a:extLst>
                <a:ext uri="{FF2B5EF4-FFF2-40B4-BE49-F238E27FC236}">
                  <a16:creationId xmlns:a16="http://schemas.microsoft.com/office/drawing/2014/main" id="{724FBEE0-1BD7-B9CF-E95B-6CE033FD06C4}"/>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06144A0-EBA2-6F57-F2E3-BD429B100C6A}"/>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2D8F071-745C-256A-9795-FB045AF51925}"/>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D3F11C8-BAAC-2300-D62C-9B17D0AFB05A}"/>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3356AD-520C-25B7-F946-E8B65AA0BEA4}"/>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9" name="Text Placeholder 28">
            <a:extLst>
              <a:ext uri="{FF2B5EF4-FFF2-40B4-BE49-F238E27FC236}">
                <a16:creationId xmlns:a16="http://schemas.microsoft.com/office/drawing/2014/main" id="{70515498-87C0-8339-1CE7-CCFE5E151BEB}"/>
              </a:ext>
            </a:extLst>
          </p:cNvPr>
          <p:cNvSpPr>
            <a:spLocks noGrp="1"/>
          </p:cNvSpPr>
          <p:nvPr>
            <p:ph type="body" sz="quarter" idx="27" hasCustomPrompt="1"/>
          </p:nvPr>
        </p:nvSpPr>
        <p:spPr>
          <a:xfrm>
            <a:off x="1" y="1573660"/>
            <a:ext cx="3657601" cy="1186740"/>
          </a:xfrm>
          <a:custGeom>
            <a:avLst/>
            <a:gdLst>
              <a:gd name="connsiteX0" fmla="*/ 0 w 3657601"/>
              <a:gd name="connsiteY0" fmla="*/ 0 h 1186740"/>
              <a:gd name="connsiteX1" fmla="*/ 1090259 w 3657601"/>
              <a:gd name="connsiteY1" fmla="*/ 0 h 1186740"/>
              <a:gd name="connsiteX2" fmla="*/ 1118347 w 3657601"/>
              <a:gd name="connsiteY2" fmla="*/ 0 h 1186740"/>
              <a:gd name="connsiteX3" fmla="*/ 3064231 w 3657601"/>
              <a:gd name="connsiteY3" fmla="*/ 0 h 1186740"/>
              <a:gd name="connsiteX4" fmla="*/ 3657601 w 3657601"/>
              <a:gd name="connsiteY4" fmla="*/ 593370 h 1186740"/>
              <a:gd name="connsiteX5" fmla="*/ 3657600 w 3657601"/>
              <a:gd name="connsiteY5" fmla="*/ 593370 h 1186740"/>
              <a:gd name="connsiteX6" fmla="*/ 3064230 w 3657601"/>
              <a:gd name="connsiteY6" fmla="*/ 1186740 h 1186740"/>
              <a:gd name="connsiteX7" fmla="*/ 1118354 w 3657601"/>
              <a:gd name="connsiteY7" fmla="*/ 1186739 h 1186740"/>
              <a:gd name="connsiteX8" fmla="*/ 1118346 w 3657601"/>
              <a:gd name="connsiteY8" fmla="*/ 1186740 h 1186740"/>
              <a:gd name="connsiteX9" fmla="*/ 0 w 3657601"/>
              <a:gd name="connsiteY9" fmla="*/ 1186740 h 118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1" h="1186740">
                <a:moveTo>
                  <a:pt x="0" y="0"/>
                </a:moveTo>
                <a:lnTo>
                  <a:pt x="1090259" y="0"/>
                </a:lnTo>
                <a:lnTo>
                  <a:pt x="1118347" y="0"/>
                </a:lnTo>
                <a:lnTo>
                  <a:pt x="3064231" y="0"/>
                </a:lnTo>
                <a:cubicBezTo>
                  <a:pt x="3391941" y="0"/>
                  <a:pt x="3657601" y="265661"/>
                  <a:pt x="3657601" y="593370"/>
                </a:cubicBezTo>
                <a:lnTo>
                  <a:pt x="3657600" y="593370"/>
                </a:lnTo>
                <a:cubicBezTo>
                  <a:pt x="3657600" y="921080"/>
                  <a:pt x="3391940" y="1186740"/>
                  <a:pt x="3064230" y="1186740"/>
                </a:cubicBezTo>
                <a:lnTo>
                  <a:pt x="1118354" y="1186739"/>
                </a:lnTo>
                <a:lnTo>
                  <a:pt x="1118346" y="1186740"/>
                </a:lnTo>
                <a:lnTo>
                  <a:pt x="0" y="1186740"/>
                </a:lnTo>
                <a:close/>
              </a:path>
            </a:pathLst>
          </a:custGeom>
          <a:solidFill>
            <a:schemeClr val="accent1"/>
          </a:solidFill>
        </p:spPr>
        <p:txBody>
          <a:bodyPr wrap="square" lIns="502920" anchor="ctr" anchorCtr="0">
            <a:noAutofit/>
          </a:bodyPr>
          <a:lstStyle>
            <a:lvl1pPr>
              <a:spcBef>
                <a:spcPts val="0"/>
              </a:spcBef>
              <a:defRPr sz="1800">
                <a:solidFill>
                  <a:schemeClr val="bg1"/>
                </a:solidFill>
              </a:defRPr>
            </a:lvl1pPr>
            <a:lvl2pPr marL="6350" indent="0">
              <a:spcBef>
                <a:spcPts val="0"/>
              </a:spcBef>
              <a:buNone/>
              <a:defRPr sz="12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add text</a:t>
            </a:r>
          </a:p>
          <a:p>
            <a:pPr lvl="1"/>
            <a:r>
              <a:rPr lang="en-US"/>
              <a:t>Second level</a:t>
            </a:r>
          </a:p>
        </p:txBody>
      </p:sp>
      <p:sp>
        <p:nvSpPr>
          <p:cNvPr id="80" name="Content Placeholder 2">
            <a:extLst>
              <a:ext uri="{FF2B5EF4-FFF2-40B4-BE49-F238E27FC236}">
                <a16:creationId xmlns:a16="http://schemas.microsoft.com/office/drawing/2014/main" id="{50FC9CF4-7F6E-E526-B71F-634998385B63}"/>
              </a:ext>
            </a:extLst>
          </p:cNvPr>
          <p:cNvSpPr>
            <a:spLocks noGrp="1"/>
          </p:cNvSpPr>
          <p:nvPr>
            <p:ph idx="1" hasCustomPrompt="1"/>
          </p:nvPr>
        </p:nvSpPr>
        <p:spPr>
          <a:xfrm>
            <a:off x="3922644" y="1725177"/>
            <a:ext cx="7772468" cy="881636"/>
          </a:xfrm>
        </p:spPr>
        <p:txBody>
          <a:bodyPr anchor="ctr" anchorCtr="0"/>
          <a:lstStyle>
            <a:lvl1pPr marL="0" indent="0">
              <a:spcBef>
                <a:spcPts val="300"/>
              </a:spcBef>
              <a:buFont typeface="Arial" panose="020B0604020202020204" pitchFamily="34" charset="0"/>
              <a:buNone/>
              <a:tabLst/>
              <a:defRPr sz="1400" b="0">
                <a:solidFill>
                  <a:schemeClr val="tx1"/>
                </a:solidFill>
              </a:defRPr>
            </a:lvl1pPr>
            <a:lvl2pPr marL="117475" indent="-101600">
              <a:spcBef>
                <a:spcPts val="300"/>
              </a:spcBef>
              <a:buFont typeface="Arial" panose="020B0604020202020204" pitchFamily="34" charset="0"/>
              <a:buChar char="•"/>
              <a:tabLst/>
              <a:defRPr sz="1200">
                <a:solidFill>
                  <a:schemeClr val="tx1"/>
                </a:solidFill>
              </a:defRPr>
            </a:lvl2pPr>
            <a:lvl3pPr>
              <a:defRPr sz="1000"/>
            </a:lvl3pPr>
            <a:lvl4pPr>
              <a:defRPr sz="800"/>
            </a:lvl4pPr>
            <a:lvl5pPr>
              <a:defRPr sz="800"/>
            </a:lvl5pPr>
          </a:lstStyle>
          <a:p>
            <a:pPr lvl="0"/>
            <a:r>
              <a:rPr lang="en-US"/>
              <a:t>Click to add text</a:t>
            </a:r>
          </a:p>
          <a:p>
            <a:pPr lvl="1"/>
            <a:r>
              <a:rPr lang="en-US"/>
              <a:t>Second level</a:t>
            </a:r>
          </a:p>
        </p:txBody>
      </p:sp>
      <p:sp>
        <p:nvSpPr>
          <p:cNvPr id="30" name="Text Placeholder 29">
            <a:extLst>
              <a:ext uri="{FF2B5EF4-FFF2-40B4-BE49-F238E27FC236}">
                <a16:creationId xmlns:a16="http://schemas.microsoft.com/office/drawing/2014/main" id="{D8D816E1-5433-D20E-2338-88040DB22E78}"/>
              </a:ext>
            </a:extLst>
          </p:cNvPr>
          <p:cNvSpPr>
            <a:spLocks noGrp="1"/>
          </p:cNvSpPr>
          <p:nvPr>
            <p:ph type="body" sz="quarter" idx="28" hasCustomPrompt="1"/>
          </p:nvPr>
        </p:nvSpPr>
        <p:spPr>
          <a:xfrm>
            <a:off x="1" y="2848477"/>
            <a:ext cx="3657601" cy="1186740"/>
          </a:xfrm>
          <a:custGeom>
            <a:avLst/>
            <a:gdLst>
              <a:gd name="connsiteX0" fmla="*/ 0 w 3657601"/>
              <a:gd name="connsiteY0" fmla="*/ 0 h 1186740"/>
              <a:gd name="connsiteX1" fmla="*/ 1090259 w 3657601"/>
              <a:gd name="connsiteY1" fmla="*/ 0 h 1186740"/>
              <a:gd name="connsiteX2" fmla="*/ 1118347 w 3657601"/>
              <a:gd name="connsiteY2" fmla="*/ 0 h 1186740"/>
              <a:gd name="connsiteX3" fmla="*/ 3064231 w 3657601"/>
              <a:gd name="connsiteY3" fmla="*/ 0 h 1186740"/>
              <a:gd name="connsiteX4" fmla="*/ 3657601 w 3657601"/>
              <a:gd name="connsiteY4" fmla="*/ 593370 h 1186740"/>
              <a:gd name="connsiteX5" fmla="*/ 3657600 w 3657601"/>
              <a:gd name="connsiteY5" fmla="*/ 593370 h 1186740"/>
              <a:gd name="connsiteX6" fmla="*/ 3064230 w 3657601"/>
              <a:gd name="connsiteY6" fmla="*/ 1186740 h 1186740"/>
              <a:gd name="connsiteX7" fmla="*/ 1118354 w 3657601"/>
              <a:gd name="connsiteY7" fmla="*/ 1186739 h 1186740"/>
              <a:gd name="connsiteX8" fmla="*/ 1118346 w 3657601"/>
              <a:gd name="connsiteY8" fmla="*/ 1186740 h 1186740"/>
              <a:gd name="connsiteX9" fmla="*/ 0 w 3657601"/>
              <a:gd name="connsiteY9" fmla="*/ 1186740 h 118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1" h="1186740">
                <a:moveTo>
                  <a:pt x="0" y="0"/>
                </a:moveTo>
                <a:lnTo>
                  <a:pt x="1090259" y="0"/>
                </a:lnTo>
                <a:lnTo>
                  <a:pt x="1118347" y="0"/>
                </a:lnTo>
                <a:lnTo>
                  <a:pt x="3064231" y="0"/>
                </a:lnTo>
                <a:cubicBezTo>
                  <a:pt x="3391941" y="0"/>
                  <a:pt x="3657601" y="265661"/>
                  <a:pt x="3657601" y="593370"/>
                </a:cubicBezTo>
                <a:lnTo>
                  <a:pt x="3657600" y="593370"/>
                </a:lnTo>
                <a:cubicBezTo>
                  <a:pt x="3657600" y="921080"/>
                  <a:pt x="3391940" y="1186740"/>
                  <a:pt x="3064230" y="1186740"/>
                </a:cubicBezTo>
                <a:lnTo>
                  <a:pt x="1118354" y="1186739"/>
                </a:lnTo>
                <a:lnTo>
                  <a:pt x="1118346" y="1186740"/>
                </a:lnTo>
                <a:lnTo>
                  <a:pt x="0" y="1186740"/>
                </a:lnTo>
                <a:close/>
              </a:path>
            </a:pathLst>
          </a:custGeom>
          <a:solidFill>
            <a:schemeClr val="accent2"/>
          </a:solidFill>
        </p:spPr>
        <p:txBody>
          <a:bodyPr wrap="square" lIns="502920" anchor="ctr" anchorCtr="0">
            <a:noAutofit/>
          </a:bodyPr>
          <a:lstStyle>
            <a:lvl1pPr>
              <a:spcBef>
                <a:spcPts val="0"/>
              </a:spcBef>
              <a:defRPr sz="1800">
                <a:solidFill>
                  <a:schemeClr val="tx1"/>
                </a:solidFill>
              </a:defRPr>
            </a:lvl1pPr>
            <a:lvl2pPr marL="6350" indent="0">
              <a:spcBef>
                <a:spcPts val="0"/>
              </a:spcBef>
              <a:buNone/>
              <a:defRPr sz="1200">
                <a:solidFill>
                  <a:schemeClr val="tx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add text</a:t>
            </a:r>
          </a:p>
          <a:p>
            <a:pPr lvl="1"/>
            <a:r>
              <a:rPr lang="en-US"/>
              <a:t>Second level</a:t>
            </a:r>
          </a:p>
        </p:txBody>
      </p:sp>
      <p:sp>
        <p:nvSpPr>
          <p:cNvPr id="21" name="Content Placeholder 2">
            <a:extLst>
              <a:ext uri="{FF2B5EF4-FFF2-40B4-BE49-F238E27FC236}">
                <a16:creationId xmlns:a16="http://schemas.microsoft.com/office/drawing/2014/main" id="{17CC1B8D-8F88-744C-AB0E-1DA0C95E6416}"/>
              </a:ext>
            </a:extLst>
          </p:cNvPr>
          <p:cNvSpPr>
            <a:spLocks noGrp="1"/>
          </p:cNvSpPr>
          <p:nvPr>
            <p:ph idx="30" hasCustomPrompt="1"/>
          </p:nvPr>
        </p:nvSpPr>
        <p:spPr>
          <a:xfrm>
            <a:off x="3922644" y="3014281"/>
            <a:ext cx="7772468" cy="881636"/>
          </a:xfrm>
        </p:spPr>
        <p:txBody>
          <a:bodyPr anchor="ctr" anchorCtr="0"/>
          <a:lstStyle>
            <a:lvl1pPr marL="0" indent="0">
              <a:spcBef>
                <a:spcPts val="300"/>
              </a:spcBef>
              <a:buFont typeface="Arial" panose="020B0604020202020204" pitchFamily="34" charset="0"/>
              <a:buNone/>
              <a:tabLst/>
              <a:defRPr sz="1400" b="0">
                <a:solidFill>
                  <a:schemeClr val="tx1"/>
                </a:solidFill>
              </a:defRPr>
            </a:lvl1pPr>
            <a:lvl2pPr marL="187325" indent="-171450">
              <a:spcBef>
                <a:spcPts val="300"/>
              </a:spcBef>
              <a:buFont typeface="Arial" panose="020B0604020202020204" pitchFamily="34" charset="0"/>
              <a:buChar char="•"/>
              <a:tabLst/>
              <a:defRPr lang="en-US" sz="1200" kern="1200" dirty="0">
                <a:solidFill>
                  <a:schemeClr val="tx1"/>
                </a:solidFill>
                <a:latin typeface="Century Gothic" panose="020B0502020202020204" pitchFamily="34" charset="0"/>
                <a:ea typeface="+mn-ea"/>
                <a:cs typeface="+mn-cs"/>
              </a:defRPr>
            </a:lvl2pPr>
            <a:lvl3pPr>
              <a:defRPr sz="1000"/>
            </a:lvl3pPr>
            <a:lvl4pPr>
              <a:defRPr sz="800"/>
            </a:lvl4pPr>
            <a:lvl5pPr>
              <a:defRPr sz="800"/>
            </a:lvl5pPr>
          </a:lstStyle>
          <a:p>
            <a:pPr lvl="0"/>
            <a:r>
              <a:rPr lang="en-US"/>
              <a:t>Click to add text</a:t>
            </a:r>
          </a:p>
          <a:p>
            <a:pPr marL="117475" lvl="1" indent="-101600" algn="l" defTabSz="914400" rtl="0" eaLnBrk="1" latinLnBrk="0" hangingPunct="1">
              <a:lnSpc>
                <a:spcPct val="100000"/>
              </a:lnSpc>
              <a:spcBef>
                <a:spcPts val="300"/>
              </a:spcBef>
              <a:spcAft>
                <a:spcPts val="0"/>
              </a:spcAft>
              <a:buFont typeface="Arial" panose="020B0604020202020204" pitchFamily="34" charset="0"/>
              <a:buChar char="•"/>
              <a:tabLst/>
            </a:pPr>
            <a:r>
              <a:rPr lang="en-US"/>
              <a:t>Second level</a:t>
            </a:r>
          </a:p>
        </p:txBody>
      </p:sp>
      <p:sp>
        <p:nvSpPr>
          <p:cNvPr id="31" name="Text Placeholder 30">
            <a:extLst>
              <a:ext uri="{FF2B5EF4-FFF2-40B4-BE49-F238E27FC236}">
                <a16:creationId xmlns:a16="http://schemas.microsoft.com/office/drawing/2014/main" id="{AA92AFD1-7C6B-3A83-DD44-CCB3559BA9EB}"/>
              </a:ext>
            </a:extLst>
          </p:cNvPr>
          <p:cNvSpPr>
            <a:spLocks noGrp="1"/>
          </p:cNvSpPr>
          <p:nvPr>
            <p:ph type="body" sz="quarter" idx="29" hasCustomPrompt="1"/>
          </p:nvPr>
        </p:nvSpPr>
        <p:spPr>
          <a:xfrm>
            <a:off x="1" y="4123294"/>
            <a:ext cx="3657601" cy="1186740"/>
          </a:xfrm>
          <a:custGeom>
            <a:avLst/>
            <a:gdLst>
              <a:gd name="connsiteX0" fmla="*/ 0 w 3657601"/>
              <a:gd name="connsiteY0" fmla="*/ 0 h 1186740"/>
              <a:gd name="connsiteX1" fmla="*/ 1090259 w 3657601"/>
              <a:gd name="connsiteY1" fmla="*/ 0 h 1186740"/>
              <a:gd name="connsiteX2" fmla="*/ 1118347 w 3657601"/>
              <a:gd name="connsiteY2" fmla="*/ 0 h 1186740"/>
              <a:gd name="connsiteX3" fmla="*/ 3064231 w 3657601"/>
              <a:gd name="connsiteY3" fmla="*/ 0 h 1186740"/>
              <a:gd name="connsiteX4" fmla="*/ 3657601 w 3657601"/>
              <a:gd name="connsiteY4" fmla="*/ 593370 h 1186740"/>
              <a:gd name="connsiteX5" fmla="*/ 3657600 w 3657601"/>
              <a:gd name="connsiteY5" fmla="*/ 593370 h 1186740"/>
              <a:gd name="connsiteX6" fmla="*/ 3064230 w 3657601"/>
              <a:gd name="connsiteY6" fmla="*/ 1186740 h 1186740"/>
              <a:gd name="connsiteX7" fmla="*/ 1118354 w 3657601"/>
              <a:gd name="connsiteY7" fmla="*/ 1186739 h 1186740"/>
              <a:gd name="connsiteX8" fmla="*/ 1118346 w 3657601"/>
              <a:gd name="connsiteY8" fmla="*/ 1186740 h 1186740"/>
              <a:gd name="connsiteX9" fmla="*/ 0 w 3657601"/>
              <a:gd name="connsiteY9" fmla="*/ 1186740 h 118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1" h="1186740">
                <a:moveTo>
                  <a:pt x="0" y="0"/>
                </a:moveTo>
                <a:lnTo>
                  <a:pt x="1090259" y="0"/>
                </a:lnTo>
                <a:lnTo>
                  <a:pt x="1118347" y="0"/>
                </a:lnTo>
                <a:lnTo>
                  <a:pt x="3064231" y="0"/>
                </a:lnTo>
                <a:cubicBezTo>
                  <a:pt x="3391941" y="0"/>
                  <a:pt x="3657601" y="265661"/>
                  <a:pt x="3657601" y="593370"/>
                </a:cubicBezTo>
                <a:lnTo>
                  <a:pt x="3657600" y="593370"/>
                </a:lnTo>
                <a:cubicBezTo>
                  <a:pt x="3657600" y="921080"/>
                  <a:pt x="3391940" y="1186740"/>
                  <a:pt x="3064230" y="1186740"/>
                </a:cubicBezTo>
                <a:lnTo>
                  <a:pt x="1118354" y="1186739"/>
                </a:lnTo>
                <a:lnTo>
                  <a:pt x="1118346" y="1186740"/>
                </a:lnTo>
                <a:lnTo>
                  <a:pt x="0" y="1186740"/>
                </a:lnTo>
                <a:close/>
              </a:path>
            </a:pathLst>
          </a:custGeom>
          <a:solidFill>
            <a:schemeClr val="accent5"/>
          </a:solidFill>
        </p:spPr>
        <p:txBody>
          <a:bodyPr wrap="square" lIns="502920" anchor="ctr" anchorCtr="0">
            <a:noAutofit/>
          </a:bodyPr>
          <a:lstStyle>
            <a:lvl1pPr>
              <a:spcBef>
                <a:spcPts val="0"/>
              </a:spcBef>
              <a:defRPr sz="1800">
                <a:solidFill>
                  <a:schemeClr val="bg1"/>
                </a:solidFill>
              </a:defRPr>
            </a:lvl1pPr>
            <a:lvl2pPr marL="6350" indent="0">
              <a:spcBef>
                <a:spcPts val="0"/>
              </a:spcBef>
              <a:buNone/>
              <a:defRPr sz="12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add text</a:t>
            </a:r>
          </a:p>
          <a:p>
            <a:pPr lvl="1"/>
            <a:r>
              <a:rPr lang="en-US"/>
              <a:t>Second level</a:t>
            </a:r>
          </a:p>
        </p:txBody>
      </p:sp>
      <p:sp>
        <p:nvSpPr>
          <p:cNvPr id="22" name="Content Placeholder 2">
            <a:extLst>
              <a:ext uri="{FF2B5EF4-FFF2-40B4-BE49-F238E27FC236}">
                <a16:creationId xmlns:a16="http://schemas.microsoft.com/office/drawing/2014/main" id="{8FCDCA3D-E201-0E40-88B2-1FD8336B4CE8}"/>
              </a:ext>
            </a:extLst>
          </p:cNvPr>
          <p:cNvSpPr>
            <a:spLocks noGrp="1"/>
          </p:cNvSpPr>
          <p:nvPr>
            <p:ph idx="31" hasCustomPrompt="1"/>
          </p:nvPr>
        </p:nvSpPr>
        <p:spPr>
          <a:xfrm>
            <a:off x="3922644" y="4295806"/>
            <a:ext cx="7772468" cy="881636"/>
          </a:xfrm>
        </p:spPr>
        <p:txBody>
          <a:bodyPr anchor="ctr" anchorCtr="0"/>
          <a:lstStyle>
            <a:lvl1pPr marL="0" indent="0">
              <a:spcBef>
                <a:spcPts val="300"/>
              </a:spcBef>
              <a:buFont typeface="Arial" panose="020B0604020202020204" pitchFamily="34" charset="0"/>
              <a:buNone/>
              <a:tabLst/>
              <a:defRPr sz="1400" b="0">
                <a:solidFill>
                  <a:schemeClr val="tx1"/>
                </a:solidFill>
              </a:defRPr>
            </a:lvl1pPr>
            <a:lvl2pPr marL="187325" indent="-171450">
              <a:spcBef>
                <a:spcPts val="300"/>
              </a:spcBef>
              <a:buFont typeface="Arial" panose="020B0604020202020204" pitchFamily="34" charset="0"/>
              <a:buChar char="•"/>
              <a:tabLst/>
              <a:defRPr lang="en-US" sz="1200" kern="1200" dirty="0">
                <a:solidFill>
                  <a:schemeClr val="tx1"/>
                </a:solidFill>
                <a:latin typeface="Century Gothic" panose="020B0502020202020204" pitchFamily="34" charset="0"/>
                <a:ea typeface="+mn-ea"/>
                <a:cs typeface="+mn-cs"/>
              </a:defRPr>
            </a:lvl2pPr>
            <a:lvl3pPr>
              <a:defRPr sz="1000"/>
            </a:lvl3pPr>
            <a:lvl4pPr>
              <a:defRPr sz="800"/>
            </a:lvl4pPr>
            <a:lvl5pPr>
              <a:defRPr sz="800"/>
            </a:lvl5pPr>
          </a:lstStyle>
          <a:p>
            <a:pPr lvl="0"/>
            <a:r>
              <a:rPr lang="en-US"/>
              <a:t>Click to add text</a:t>
            </a:r>
          </a:p>
          <a:p>
            <a:pPr marL="117475" lvl="1" indent="-101600" algn="l" defTabSz="914400" rtl="0" eaLnBrk="1" latinLnBrk="0" hangingPunct="1">
              <a:lnSpc>
                <a:spcPct val="100000"/>
              </a:lnSpc>
              <a:spcBef>
                <a:spcPts val="300"/>
              </a:spcBef>
              <a:spcAft>
                <a:spcPts val="0"/>
              </a:spcAft>
              <a:buFont typeface="Arial" panose="020B0604020202020204" pitchFamily="34" charset="0"/>
              <a:buChar char="•"/>
              <a:tabLst/>
            </a:pPr>
            <a:r>
              <a:rPr lang="en-US"/>
              <a:t>Second level</a:t>
            </a:r>
          </a:p>
        </p:txBody>
      </p:sp>
      <p:pic>
        <p:nvPicPr>
          <p:cNvPr id="3" name="Graphic 2">
            <a:extLst>
              <a:ext uri="{FF2B5EF4-FFF2-40B4-BE49-F238E27FC236}">
                <a16:creationId xmlns:a16="http://schemas.microsoft.com/office/drawing/2014/main" id="{A50899CF-42BA-764A-4AAC-E6197617997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2375" y="6161241"/>
            <a:ext cx="1140079" cy="602868"/>
          </a:xfrm>
          <a:prstGeom prst="rect">
            <a:avLst/>
          </a:prstGeom>
        </p:spPr>
      </p:pic>
      <p:sp>
        <p:nvSpPr>
          <p:cNvPr id="17" name="Footer Placeholder 16">
            <a:extLst>
              <a:ext uri="{FF2B5EF4-FFF2-40B4-BE49-F238E27FC236}">
                <a16:creationId xmlns:a16="http://schemas.microsoft.com/office/drawing/2014/main" id="{97F7204D-65A2-F9A0-7F4B-D229CE3735FF}"/>
              </a:ext>
            </a:extLst>
          </p:cNvPr>
          <p:cNvSpPr>
            <a:spLocks noGrp="1"/>
          </p:cNvSpPr>
          <p:nvPr>
            <p:ph type="ftr" sz="quarter" idx="15"/>
          </p:nvPr>
        </p:nvSpPr>
        <p:spPr/>
        <p:txBody>
          <a:bodyPr/>
          <a:lstStyle/>
          <a:p>
            <a:r>
              <a:rPr lang="en-US"/>
              <a:t>© Teladoc Health, Inc. All rights reserved.</a:t>
            </a:r>
          </a:p>
        </p:txBody>
      </p:sp>
      <p:sp>
        <p:nvSpPr>
          <p:cNvPr id="18" name="Slide Number Placeholder 17">
            <a:extLst>
              <a:ext uri="{FF2B5EF4-FFF2-40B4-BE49-F238E27FC236}">
                <a16:creationId xmlns:a16="http://schemas.microsoft.com/office/drawing/2014/main" id="{19A0B1C0-71BC-C877-9EC3-E4547D024E82}"/>
              </a:ext>
            </a:extLst>
          </p:cNvPr>
          <p:cNvSpPr>
            <a:spLocks noGrp="1"/>
          </p:cNvSpPr>
          <p:nvPr>
            <p:ph type="sldNum" sz="quarter" idx="16"/>
          </p:nvPr>
        </p:nvSpPr>
        <p:spPr/>
        <p:txBody>
          <a:bodyPr/>
          <a:lstStyle/>
          <a:p>
            <a:fld id="{A82C3BC0-3EBF-3C4C-A3D8-795624EBC6AA}" type="slidenum">
              <a:rPr lang="en-US" smtClean="0"/>
              <a:pPr/>
              <a:t>‹#›</a:t>
            </a:fld>
            <a:endParaRPr lang="en-US"/>
          </a:p>
        </p:txBody>
      </p:sp>
    </p:spTree>
    <p:extLst>
      <p:ext uri="{BB962C8B-B14F-4D97-AF65-F5344CB8AC3E}">
        <p14:creationId xmlns:p14="http://schemas.microsoft.com/office/powerpoint/2010/main" val="23962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List horizontal">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3F2266-9B3E-1145-96F7-5466A678D664}"/>
              </a:ext>
            </a:extLst>
          </p:cNvPr>
          <p:cNvSpPr>
            <a:spLocks noGrp="1"/>
          </p:cNvSpPr>
          <p:nvPr>
            <p:ph type="title" hasCustomPrompt="1"/>
          </p:nvPr>
        </p:nvSpPr>
        <p:spPr>
          <a:xfrm>
            <a:off x="496888" y="489252"/>
            <a:ext cx="9768341" cy="328304"/>
          </a:xfrm>
        </p:spPr>
        <p:txBody>
          <a:bodyPr/>
          <a:lstStyle/>
          <a:p>
            <a:r>
              <a:rPr lang="en-US"/>
              <a:t>Click to edit title style</a:t>
            </a:r>
          </a:p>
        </p:txBody>
      </p:sp>
      <p:sp>
        <p:nvSpPr>
          <p:cNvPr id="4" name="Text Placeholder 7">
            <a:extLst>
              <a:ext uri="{FF2B5EF4-FFF2-40B4-BE49-F238E27FC236}">
                <a16:creationId xmlns:a16="http://schemas.microsoft.com/office/drawing/2014/main" id="{88BB058D-3A68-0F23-EB49-0368A3CA07AD}"/>
              </a:ext>
            </a:extLst>
          </p:cNvPr>
          <p:cNvSpPr>
            <a:spLocks noGrp="1"/>
          </p:cNvSpPr>
          <p:nvPr>
            <p:ph type="body" sz="quarter" idx="13" hasCustomPrompt="1"/>
          </p:nvPr>
        </p:nvSpPr>
        <p:spPr>
          <a:xfrm>
            <a:off x="496888" y="874621"/>
            <a:ext cx="9768341" cy="327025"/>
          </a:xfrm>
        </p:spPr>
        <p:txBody>
          <a:bodyPr/>
          <a:lstStyle>
            <a:lvl1pPr>
              <a:defRPr sz="1400" b="0" cap="all" baseline="0">
                <a:solidFill>
                  <a:schemeClr val="accent1"/>
                </a:solidFill>
              </a:defRPr>
            </a:lvl1pPr>
          </a:lstStyle>
          <a:p>
            <a:pPr lvl="0"/>
            <a:r>
              <a:rPr lang="en-US"/>
              <a:t>Click to edit text styles</a:t>
            </a:r>
          </a:p>
        </p:txBody>
      </p:sp>
      <p:grpSp>
        <p:nvGrpSpPr>
          <p:cNvPr id="6" name="Group 5">
            <a:extLst>
              <a:ext uri="{FF2B5EF4-FFF2-40B4-BE49-F238E27FC236}">
                <a16:creationId xmlns:a16="http://schemas.microsoft.com/office/drawing/2014/main" id="{78A7D76D-4DB9-C83C-1159-2358081AFBEF}"/>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8" name="Straight Connector 7">
              <a:extLst>
                <a:ext uri="{FF2B5EF4-FFF2-40B4-BE49-F238E27FC236}">
                  <a16:creationId xmlns:a16="http://schemas.microsoft.com/office/drawing/2014/main" id="{724FBEE0-1BD7-B9CF-E95B-6CE033FD06C4}"/>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06144A0-EBA2-6F57-F2E3-BD429B100C6A}"/>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2D8F071-745C-256A-9795-FB045AF51925}"/>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D3F11C8-BAAC-2300-D62C-9B17D0AFB05A}"/>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3356AD-520C-25B7-F946-E8B65AA0BEA4}"/>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1" name="Text Placeholder 29">
            <a:extLst>
              <a:ext uri="{FF2B5EF4-FFF2-40B4-BE49-F238E27FC236}">
                <a16:creationId xmlns:a16="http://schemas.microsoft.com/office/drawing/2014/main" id="{ADCC400B-8B2D-A092-B9C1-4A05F28E2A9D}"/>
              </a:ext>
            </a:extLst>
          </p:cNvPr>
          <p:cNvSpPr>
            <a:spLocks noGrp="1"/>
          </p:cNvSpPr>
          <p:nvPr>
            <p:ph type="body" sz="quarter" idx="162" hasCustomPrompt="1"/>
          </p:nvPr>
        </p:nvSpPr>
        <p:spPr>
          <a:xfrm>
            <a:off x="1395359" y="1875999"/>
            <a:ext cx="2446847" cy="887257"/>
          </a:xfrm>
        </p:spPr>
        <p:txBody>
          <a:bodyPr anchor="b" anchorCtr="0"/>
          <a:lstStyle>
            <a:lvl1pPr algn="l">
              <a:lnSpc>
                <a:spcPct val="85000"/>
              </a:lnSpc>
              <a:defRPr sz="2000" b="0" i="0">
                <a:solidFill>
                  <a:schemeClr val="tx1"/>
                </a:solidFill>
              </a:defRPr>
            </a:lvl1pPr>
            <a:lvl2pPr marL="117475" indent="-111125" algn="l">
              <a:lnSpc>
                <a:spcPct val="90000"/>
              </a:lnSpc>
              <a:spcBef>
                <a:spcPts val="900"/>
              </a:spcBef>
              <a:buFont typeface="System Font Regular"/>
              <a:buChar char="–"/>
              <a:tabLst/>
              <a:defRPr sz="1100"/>
            </a:lvl2pPr>
          </a:lstStyle>
          <a:p>
            <a:pPr lvl="0"/>
            <a:r>
              <a:rPr lang="en-US"/>
              <a:t>Click to add headline text</a:t>
            </a:r>
          </a:p>
        </p:txBody>
      </p:sp>
      <p:sp>
        <p:nvSpPr>
          <p:cNvPr id="5" name="Text Placeholder 29">
            <a:extLst>
              <a:ext uri="{FF2B5EF4-FFF2-40B4-BE49-F238E27FC236}">
                <a16:creationId xmlns:a16="http://schemas.microsoft.com/office/drawing/2014/main" id="{DA92884A-CB0E-3E5E-ACE0-2CA3F26A0D0F}"/>
              </a:ext>
            </a:extLst>
          </p:cNvPr>
          <p:cNvSpPr>
            <a:spLocks noGrp="1"/>
          </p:cNvSpPr>
          <p:nvPr>
            <p:ph type="body" sz="quarter" idx="149" hasCustomPrompt="1"/>
          </p:nvPr>
        </p:nvSpPr>
        <p:spPr>
          <a:xfrm>
            <a:off x="524320" y="3168716"/>
            <a:ext cx="3317886" cy="1935917"/>
          </a:xfrm>
        </p:spPr>
        <p:txBody>
          <a:bodyPr/>
          <a:lstStyle>
            <a:lvl1pPr algn="l">
              <a:spcBef>
                <a:spcPts val="600"/>
              </a:spcBef>
              <a:defRPr sz="1400" b="0" i="0">
                <a:solidFill>
                  <a:schemeClr val="tx1"/>
                </a:solidFill>
              </a:defRPr>
            </a:lvl1pPr>
            <a:lvl2pPr marL="185738" indent="-169863" algn="l">
              <a:lnSpc>
                <a:spcPct val="90000"/>
              </a:lnSpc>
              <a:spcBef>
                <a:spcPts val="300"/>
              </a:spcBef>
              <a:buFont typeface="Arial" panose="020B0604020202020204" pitchFamily="34" charset="0"/>
              <a:buChar char="•"/>
              <a:tabLst/>
              <a:defRPr sz="1200" b="0" i="0">
                <a:solidFill>
                  <a:schemeClr val="tx1"/>
                </a:solidFill>
              </a:defRPr>
            </a:lvl2pPr>
          </a:lstStyle>
          <a:p>
            <a:pPr lvl="0"/>
            <a:r>
              <a:rPr lang="en-US"/>
              <a:t>Click to edit text</a:t>
            </a:r>
          </a:p>
          <a:p>
            <a:pPr lvl="1"/>
            <a:r>
              <a:rPr lang="en-US"/>
              <a:t>Second level</a:t>
            </a:r>
          </a:p>
        </p:txBody>
      </p:sp>
      <p:sp>
        <p:nvSpPr>
          <p:cNvPr id="9" name="Picture Placeholder 57">
            <a:extLst>
              <a:ext uri="{FF2B5EF4-FFF2-40B4-BE49-F238E27FC236}">
                <a16:creationId xmlns:a16="http://schemas.microsoft.com/office/drawing/2014/main" id="{EC3E150A-5D47-EE6E-4D8C-C7FC934DD3CD}"/>
              </a:ext>
              <a:ext uri="{C183D7F6-B498-43B3-948B-1728B52AA6E4}">
                <adec:decorative xmlns:adec="http://schemas.microsoft.com/office/drawing/2017/decorative" val="1"/>
              </a:ext>
            </a:extLst>
          </p:cNvPr>
          <p:cNvSpPr>
            <a:spLocks noGrp="1"/>
          </p:cNvSpPr>
          <p:nvPr>
            <p:ph type="pic" sz="quarter" idx="158" hasCustomPrompt="1"/>
          </p:nvPr>
        </p:nvSpPr>
        <p:spPr>
          <a:xfrm>
            <a:off x="515176" y="1970703"/>
            <a:ext cx="691967" cy="691967"/>
          </a:xfrm>
        </p:spPr>
        <p:txBody>
          <a:bodyPr tIns="137160" bIns="640080" anchor="ctr" anchorCtr="0"/>
          <a:lstStyle>
            <a:lvl1pPr algn="ctr">
              <a:defRPr sz="1100" b="0" i="0">
                <a:solidFill>
                  <a:schemeClr val="tx1"/>
                </a:solidFill>
              </a:defRPr>
            </a:lvl1pPr>
          </a:lstStyle>
          <a:p>
            <a:r>
              <a:rPr lang="en-US"/>
              <a:t>icon</a:t>
            </a:r>
          </a:p>
        </p:txBody>
      </p:sp>
      <p:sp>
        <p:nvSpPr>
          <p:cNvPr id="10" name="Text Placeholder 5">
            <a:extLst>
              <a:ext uri="{FF2B5EF4-FFF2-40B4-BE49-F238E27FC236}">
                <a16:creationId xmlns:a16="http://schemas.microsoft.com/office/drawing/2014/main" id="{980C7C20-A3C4-1687-BA9C-099180C9938A}"/>
              </a:ext>
              <a:ext uri="{C183D7F6-B498-43B3-948B-1728B52AA6E4}">
                <adec:decorative xmlns:adec="http://schemas.microsoft.com/office/drawing/2017/decorative" val="1"/>
              </a:ext>
            </a:extLst>
          </p:cNvPr>
          <p:cNvSpPr>
            <a:spLocks noGrp="1"/>
          </p:cNvSpPr>
          <p:nvPr>
            <p:ph type="body" sz="quarter" idx="159" hasCustomPrompt="1"/>
          </p:nvPr>
        </p:nvSpPr>
        <p:spPr>
          <a:xfrm>
            <a:off x="496888" y="2867960"/>
            <a:ext cx="3394315" cy="91348"/>
          </a:xfrm>
          <a:prstGeom prst="roundRect">
            <a:avLst>
              <a:gd name="adj" fmla="val 50000"/>
            </a:avLst>
          </a:prstGeom>
          <a:solidFill>
            <a:schemeClr val="accent1"/>
          </a:solidFill>
        </p:spPr>
        <p:txBody>
          <a:bodyPr/>
          <a:lstStyle>
            <a:lvl1pPr>
              <a:defRPr sz="100" b="0" i="0">
                <a:solidFill>
                  <a:schemeClr val="tx1"/>
                </a:solidFill>
              </a:defRPr>
            </a:lvl1pPr>
          </a:lstStyle>
          <a:p>
            <a:pPr lvl="0"/>
            <a:r>
              <a:rPr lang="en-US"/>
              <a:t>\</a:t>
            </a:r>
          </a:p>
        </p:txBody>
      </p:sp>
      <p:sp>
        <p:nvSpPr>
          <p:cNvPr id="19" name="Text Placeholder 5">
            <a:extLst>
              <a:ext uri="{FF2B5EF4-FFF2-40B4-BE49-F238E27FC236}">
                <a16:creationId xmlns:a16="http://schemas.microsoft.com/office/drawing/2014/main" id="{E2778B05-DD36-C326-4009-BE795A069C08}"/>
              </a:ext>
              <a:ext uri="{C183D7F6-B498-43B3-948B-1728B52AA6E4}">
                <adec:decorative xmlns:adec="http://schemas.microsoft.com/office/drawing/2017/decorative" val="1"/>
              </a:ext>
            </a:extLst>
          </p:cNvPr>
          <p:cNvSpPr>
            <a:spLocks noGrp="1"/>
          </p:cNvSpPr>
          <p:nvPr>
            <p:ph type="body" sz="quarter" idx="160" hasCustomPrompt="1"/>
          </p:nvPr>
        </p:nvSpPr>
        <p:spPr>
          <a:xfrm>
            <a:off x="4390507" y="2867960"/>
            <a:ext cx="3394315" cy="91348"/>
          </a:xfrm>
          <a:prstGeom prst="roundRect">
            <a:avLst>
              <a:gd name="adj" fmla="val 50000"/>
            </a:avLst>
          </a:prstGeom>
          <a:solidFill>
            <a:schemeClr val="accent2"/>
          </a:solidFill>
        </p:spPr>
        <p:txBody>
          <a:bodyPr/>
          <a:lstStyle>
            <a:lvl1pPr>
              <a:defRPr sz="100" b="0" i="0">
                <a:solidFill>
                  <a:schemeClr val="tx1"/>
                </a:solidFill>
              </a:defRPr>
            </a:lvl1pPr>
          </a:lstStyle>
          <a:p>
            <a:pPr lvl="0"/>
            <a:r>
              <a:rPr lang="en-US"/>
              <a:t>\</a:t>
            </a:r>
          </a:p>
        </p:txBody>
      </p:sp>
      <p:sp>
        <p:nvSpPr>
          <p:cNvPr id="20" name="Text Placeholder 5">
            <a:extLst>
              <a:ext uri="{FF2B5EF4-FFF2-40B4-BE49-F238E27FC236}">
                <a16:creationId xmlns:a16="http://schemas.microsoft.com/office/drawing/2014/main" id="{73369179-073B-5867-9B62-F004DECD30ED}"/>
              </a:ext>
              <a:ext uri="{C183D7F6-B498-43B3-948B-1728B52AA6E4}">
                <adec:decorative xmlns:adec="http://schemas.microsoft.com/office/drawing/2017/decorative" val="1"/>
              </a:ext>
            </a:extLst>
          </p:cNvPr>
          <p:cNvSpPr>
            <a:spLocks noGrp="1"/>
          </p:cNvSpPr>
          <p:nvPr>
            <p:ph type="body" sz="quarter" idx="161" hasCustomPrompt="1"/>
          </p:nvPr>
        </p:nvSpPr>
        <p:spPr>
          <a:xfrm>
            <a:off x="8284126" y="2867960"/>
            <a:ext cx="3394315" cy="91348"/>
          </a:xfrm>
          <a:prstGeom prst="roundRect">
            <a:avLst>
              <a:gd name="adj" fmla="val 50000"/>
            </a:avLst>
          </a:prstGeom>
          <a:solidFill>
            <a:schemeClr val="accent5"/>
          </a:solidFill>
        </p:spPr>
        <p:txBody>
          <a:bodyPr/>
          <a:lstStyle>
            <a:lvl1pPr>
              <a:defRPr sz="100" b="0" i="0">
                <a:solidFill>
                  <a:schemeClr val="tx1"/>
                </a:solidFill>
              </a:defRPr>
            </a:lvl1pPr>
          </a:lstStyle>
          <a:p>
            <a:pPr lvl="0"/>
            <a:r>
              <a:rPr lang="en-US"/>
              <a:t>\</a:t>
            </a:r>
          </a:p>
        </p:txBody>
      </p:sp>
      <p:sp>
        <p:nvSpPr>
          <p:cNvPr id="22" name="Picture Placeholder 57">
            <a:extLst>
              <a:ext uri="{FF2B5EF4-FFF2-40B4-BE49-F238E27FC236}">
                <a16:creationId xmlns:a16="http://schemas.microsoft.com/office/drawing/2014/main" id="{9F68DF72-8ACB-9123-E66B-7E10F5065C97}"/>
              </a:ext>
              <a:ext uri="{C183D7F6-B498-43B3-948B-1728B52AA6E4}">
                <adec:decorative xmlns:adec="http://schemas.microsoft.com/office/drawing/2017/decorative" val="1"/>
              </a:ext>
            </a:extLst>
          </p:cNvPr>
          <p:cNvSpPr>
            <a:spLocks noGrp="1"/>
          </p:cNvSpPr>
          <p:nvPr>
            <p:ph type="pic" sz="quarter" idx="163" hasCustomPrompt="1"/>
          </p:nvPr>
        </p:nvSpPr>
        <p:spPr>
          <a:xfrm>
            <a:off x="4399651" y="1970703"/>
            <a:ext cx="691967" cy="691967"/>
          </a:xfrm>
        </p:spPr>
        <p:txBody>
          <a:bodyPr tIns="137160" bIns="640080" anchor="ctr" anchorCtr="0"/>
          <a:lstStyle>
            <a:lvl1pPr algn="ctr">
              <a:defRPr sz="1100" b="0" i="0">
                <a:solidFill>
                  <a:schemeClr val="tx1"/>
                </a:solidFill>
              </a:defRPr>
            </a:lvl1pPr>
          </a:lstStyle>
          <a:p>
            <a:r>
              <a:rPr lang="en-US"/>
              <a:t>icon</a:t>
            </a:r>
          </a:p>
        </p:txBody>
      </p:sp>
      <p:sp>
        <p:nvSpPr>
          <p:cNvPr id="23" name="Text Placeholder 29">
            <a:extLst>
              <a:ext uri="{FF2B5EF4-FFF2-40B4-BE49-F238E27FC236}">
                <a16:creationId xmlns:a16="http://schemas.microsoft.com/office/drawing/2014/main" id="{3B278C7F-3705-91F8-D13C-7F4FB714D6B3}"/>
              </a:ext>
            </a:extLst>
          </p:cNvPr>
          <p:cNvSpPr>
            <a:spLocks noGrp="1"/>
          </p:cNvSpPr>
          <p:nvPr>
            <p:ph type="body" sz="quarter" idx="164" hasCustomPrompt="1"/>
          </p:nvPr>
        </p:nvSpPr>
        <p:spPr>
          <a:xfrm>
            <a:off x="5279834" y="1875999"/>
            <a:ext cx="2446847" cy="887257"/>
          </a:xfrm>
        </p:spPr>
        <p:txBody>
          <a:bodyPr anchor="b" anchorCtr="0"/>
          <a:lstStyle>
            <a:lvl1pPr algn="l">
              <a:lnSpc>
                <a:spcPct val="85000"/>
              </a:lnSpc>
              <a:defRPr sz="2000" b="0" i="0">
                <a:solidFill>
                  <a:schemeClr val="tx1"/>
                </a:solidFill>
              </a:defRPr>
            </a:lvl1pPr>
            <a:lvl2pPr marL="117475" indent="-111125" algn="l">
              <a:lnSpc>
                <a:spcPct val="90000"/>
              </a:lnSpc>
              <a:spcBef>
                <a:spcPts val="900"/>
              </a:spcBef>
              <a:buFont typeface="System Font Regular"/>
              <a:buChar char="–"/>
              <a:tabLst/>
              <a:defRPr sz="1100"/>
            </a:lvl2pPr>
          </a:lstStyle>
          <a:p>
            <a:pPr lvl="0"/>
            <a:r>
              <a:rPr lang="en-US"/>
              <a:t>Click to add headline text</a:t>
            </a:r>
          </a:p>
        </p:txBody>
      </p:sp>
      <p:sp>
        <p:nvSpPr>
          <p:cNvPr id="28" name="Text Placeholder 29">
            <a:extLst>
              <a:ext uri="{FF2B5EF4-FFF2-40B4-BE49-F238E27FC236}">
                <a16:creationId xmlns:a16="http://schemas.microsoft.com/office/drawing/2014/main" id="{3DBC9086-E38A-4941-A8B6-54B90C20DF48}"/>
              </a:ext>
            </a:extLst>
          </p:cNvPr>
          <p:cNvSpPr>
            <a:spLocks noGrp="1"/>
          </p:cNvSpPr>
          <p:nvPr>
            <p:ph type="body" sz="quarter" idx="169" hasCustomPrompt="1"/>
          </p:nvPr>
        </p:nvSpPr>
        <p:spPr>
          <a:xfrm>
            <a:off x="4390507" y="3168716"/>
            <a:ext cx="3317886" cy="1935917"/>
          </a:xfrm>
        </p:spPr>
        <p:txBody>
          <a:bodyPr/>
          <a:lstStyle>
            <a:lvl1pPr algn="l">
              <a:spcBef>
                <a:spcPts val="600"/>
              </a:spcBef>
              <a:defRPr sz="1400" b="0" i="0">
                <a:solidFill>
                  <a:schemeClr val="tx1"/>
                </a:solidFill>
              </a:defRPr>
            </a:lvl1pPr>
            <a:lvl2pPr marL="187325" indent="-171450" algn="l">
              <a:lnSpc>
                <a:spcPct val="90000"/>
              </a:lnSpc>
              <a:spcBef>
                <a:spcPts val="300"/>
              </a:spcBef>
              <a:buFont typeface="Arial" panose="020B0604020202020204" pitchFamily="34" charset="0"/>
              <a:buChar char="•"/>
              <a:tabLst/>
              <a:defRPr lang="en-US" sz="1200" b="0" i="0" kern="1200" dirty="0">
                <a:solidFill>
                  <a:schemeClr val="tx1"/>
                </a:solidFill>
                <a:latin typeface="Century Gothic" panose="020B0502020202020204" pitchFamily="34" charset="0"/>
                <a:ea typeface="+mn-ea"/>
                <a:cs typeface="+mn-cs"/>
              </a:defRPr>
            </a:lvl2pPr>
          </a:lstStyle>
          <a:p>
            <a:pPr lvl="0"/>
            <a:r>
              <a:rPr lang="en-US"/>
              <a:t>Click to edit text</a:t>
            </a:r>
          </a:p>
          <a:p>
            <a:pPr marL="185738" lvl="1" indent="-169863" algn="l" defTabSz="914400" rtl="0" eaLnBrk="1" latinLnBrk="0" hangingPunct="1">
              <a:lnSpc>
                <a:spcPct val="90000"/>
              </a:lnSpc>
              <a:spcBef>
                <a:spcPts val="300"/>
              </a:spcBef>
              <a:spcAft>
                <a:spcPts val="0"/>
              </a:spcAft>
              <a:buFont typeface="Arial" panose="020B0604020202020204" pitchFamily="34" charset="0"/>
              <a:buChar char="•"/>
              <a:tabLst/>
            </a:pPr>
            <a:r>
              <a:rPr lang="en-US"/>
              <a:t>Second level</a:t>
            </a:r>
          </a:p>
        </p:txBody>
      </p:sp>
      <p:sp>
        <p:nvSpPr>
          <p:cNvPr id="24" name="Picture Placeholder 57">
            <a:extLst>
              <a:ext uri="{FF2B5EF4-FFF2-40B4-BE49-F238E27FC236}">
                <a16:creationId xmlns:a16="http://schemas.microsoft.com/office/drawing/2014/main" id="{83BE3E40-B602-645E-9FA9-01675606D0CD}"/>
              </a:ext>
              <a:ext uri="{C183D7F6-B498-43B3-948B-1728B52AA6E4}">
                <adec:decorative xmlns:adec="http://schemas.microsoft.com/office/drawing/2017/decorative" val="1"/>
              </a:ext>
            </a:extLst>
          </p:cNvPr>
          <p:cNvSpPr>
            <a:spLocks noGrp="1"/>
          </p:cNvSpPr>
          <p:nvPr>
            <p:ph type="pic" sz="quarter" idx="165" hasCustomPrompt="1"/>
          </p:nvPr>
        </p:nvSpPr>
        <p:spPr>
          <a:xfrm>
            <a:off x="8285851" y="1970703"/>
            <a:ext cx="691967" cy="691967"/>
          </a:xfrm>
        </p:spPr>
        <p:txBody>
          <a:bodyPr tIns="137160" bIns="640080" anchor="ctr" anchorCtr="0"/>
          <a:lstStyle>
            <a:lvl1pPr algn="ctr">
              <a:defRPr sz="1100" b="0" i="0">
                <a:solidFill>
                  <a:schemeClr val="tx1"/>
                </a:solidFill>
              </a:defRPr>
            </a:lvl1pPr>
          </a:lstStyle>
          <a:p>
            <a:r>
              <a:rPr lang="en-US"/>
              <a:t>icon</a:t>
            </a:r>
          </a:p>
        </p:txBody>
      </p:sp>
      <p:sp>
        <p:nvSpPr>
          <p:cNvPr id="25" name="Text Placeholder 29">
            <a:extLst>
              <a:ext uri="{FF2B5EF4-FFF2-40B4-BE49-F238E27FC236}">
                <a16:creationId xmlns:a16="http://schemas.microsoft.com/office/drawing/2014/main" id="{D2B3D29C-23EA-178B-C505-D52FF85E521A}"/>
              </a:ext>
            </a:extLst>
          </p:cNvPr>
          <p:cNvSpPr>
            <a:spLocks noGrp="1"/>
          </p:cNvSpPr>
          <p:nvPr>
            <p:ph type="body" sz="quarter" idx="166" hasCustomPrompt="1"/>
          </p:nvPr>
        </p:nvSpPr>
        <p:spPr>
          <a:xfrm>
            <a:off x="9166034" y="1875999"/>
            <a:ext cx="2446847" cy="887257"/>
          </a:xfrm>
        </p:spPr>
        <p:txBody>
          <a:bodyPr anchor="b" anchorCtr="0"/>
          <a:lstStyle>
            <a:lvl1pPr algn="l">
              <a:lnSpc>
                <a:spcPct val="85000"/>
              </a:lnSpc>
              <a:defRPr sz="2000" b="0" i="0">
                <a:solidFill>
                  <a:schemeClr val="tx1"/>
                </a:solidFill>
              </a:defRPr>
            </a:lvl1pPr>
            <a:lvl2pPr marL="117475" indent="-111125" algn="l">
              <a:lnSpc>
                <a:spcPct val="90000"/>
              </a:lnSpc>
              <a:spcBef>
                <a:spcPts val="900"/>
              </a:spcBef>
              <a:buFont typeface="System Font Regular"/>
              <a:buChar char="–"/>
              <a:tabLst/>
              <a:defRPr sz="1100"/>
            </a:lvl2pPr>
          </a:lstStyle>
          <a:p>
            <a:pPr lvl="0"/>
            <a:r>
              <a:rPr lang="en-US"/>
              <a:t>Click to add headline text</a:t>
            </a:r>
          </a:p>
        </p:txBody>
      </p:sp>
      <p:sp>
        <p:nvSpPr>
          <p:cNvPr id="29" name="Text Placeholder 29">
            <a:extLst>
              <a:ext uri="{FF2B5EF4-FFF2-40B4-BE49-F238E27FC236}">
                <a16:creationId xmlns:a16="http://schemas.microsoft.com/office/drawing/2014/main" id="{8EC97941-4F4C-4E4D-9EBA-A38318888578}"/>
              </a:ext>
            </a:extLst>
          </p:cNvPr>
          <p:cNvSpPr>
            <a:spLocks noGrp="1"/>
          </p:cNvSpPr>
          <p:nvPr>
            <p:ph type="body" sz="quarter" idx="170" hasCustomPrompt="1"/>
          </p:nvPr>
        </p:nvSpPr>
        <p:spPr>
          <a:xfrm>
            <a:off x="8294995" y="3172775"/>
            <a:ext cx="3317886" cy="1935917"/>
          </a:xfrm>
        </p:spPr>
        <p:txBody>
          <a:bodyPr/>
          <a:lstStyle>
            <a:lvl1pPr algn="l">
              <a:spcBef>
                <a:spcPts val="600"/>
              </a:spcBef>
              <a:defRPr sz="1400" b="0" i="0">
                <a:solidFill>
                  <a:schemeClr val="tx1"/>
                </a:solidFill>
              </a:defRPr>
            </a:lvl1pPr>
            <a:lvl2pPr marL="187325" indent="-171450" algn="l">
              <a:lnSpc>
                <a:spcPct val="90000"/>
              </a:lnSpc>
              <a:spcBef>
                <a:spcPts val="300"/>
              </a:spcBef>
              <a:buFont typeface="Arial" panose="020B0604020202020204" pitchFamily="34" charset="0"/>
              <a:buChar char="•"/>
              <a:tabLst/>
              <a:defRPr lang="en-US" sz="1200" b="0" i="0" kern="1200" dirty="0">
                <a:solidFill>
                  <a:schemeClr val="tx1"/>
                </a:solidFill>
                <a:latin typeface="Century Gothic" panose="020B0502020202020204" pitchFamily="34" charset="0"/>
                <a:ea typeface="+mn-ea"/>
                <a:cs typeface="+mn-cs"/>
              </a:defRPr>
            </a:lvl2pPr>
          </a:lstStyle>
          <a:p>
            <a:pPr lvl="0"/>
            <a:r>
              <a:rPr lang="en-US"/>
              <a:t>Click to edit text</a:t>
            </a:r>
          </a:p>
          <a:p>
            <a:pPr marL="185738" lvl="1" indent="-169863" algn="l" defTabSz="914400" rtl="0" eaLnBrk="1" latinLnBrk="0" hangingPunct="1">
              <a:lnSpc>
                <a:spcPct val="90000"/>
              </a:lnSpc>
              <a:spcBef>
                <a:spcPts val="300"/>
              </a:spcBef>
              <a:spcAft>
                <a:spcPts val="0"/>
              </a:spcAft>
              <a:buFont typeface="Arial" panose="020B0604020202020204" pitchFamily="34" charset="0"/>
              <a:buChar char="•"/>
              <a:tabLst/>
            </a:pPr>
            <a:r>
              <a:rPr lang="en-US"/>
              <a:t>Second level</a:t>
            </a:r>
          </a:p>
        </p:txBody>
      </p:sp>
      <p:pic>
        <p:nvPicPr>
          <p:cNvPr id="3" name="Graphic 2">
            <a:extLst>
              <a:ext uri="{FF2B5EF4-FFF2-40B4-BE49-F238E27FC236}">
                <a16:creationId xmlns:a16="http://schemas.microsoft.com/office/drawing/2014/main" id="{1B55EE1F-7C49-1AD4-DAE8-8390E180635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2375" y="6161241"/>
            <a:ext cx="1140079" cy="602868"/>
          </a:xfrm>
          <a:prstGeom prst="rect">
            <a:avLst/>
          </a:prstGeom>
        </p:spPr>
      </p:pic>
      <p:sp>
        <p:nvSpPr>
          <p:cNvPr id="17" name="Footer Placeholder 16">
            <a:extLst>
              <a:ext uri="{FF2B5EF4-FFF2-40B4-BE49-F238E27FC236}">
                <a16:creationId xmlns:a16="http://schemas.microsoft.com/office/drawing/2014/main" id="{97F7204D-65A2-F9A0-7F4B-D229CE3735FF}"/>
              </a:ext>
            </a:extLst>
          </p:cNvPr>
          <p:cNvSpPr>
            <a:spLocks noGrp="1"/>
          </p:cNvSpPr>
          <p:nvPr>
            <p:ph type="ftr" sz="quarter" idx="15"/>
          </p:nvPr>
        </p:nvSpPr>
        <p:spPr/>
        <p:txBody>
          <a:bodyPr/>
          <a:lstStyle/>
          <a:p>
            <a:r>
              <a:rPr lang="en-US"/>
              <a:t>© Teladoc Health, Inc. All rights reserved.</a:t>
            </a:r>
          </a:p>
        </p:txBody>
      </p:sp>
      <p:sp>
        <p:nvSpPr>
          <p:cNvPr id="18" name="Slide Number Placeholder 17">
            <a:extLst>
              <a:ext uri="{FF2B5EF4-FFF2-40B4-BE49-F238E27FC236}">
                <a16:creationId xmlns:a16="http://schemas.microsoft.com/office/drawing/2014/main" id="{19A0B1C0-71BC-C877-9EC3-E4547D024E82}"/>
              </a:ext>
            </a:extLst>
          </p:cNvPr>
          <p:cNvSpPr>
            <a:spLocks noGrp="1"/>
          </p:cNvSpPr>
          <p:nvPr>
            <p:ph type="sldNum" sz="quarter" idx="16"/>
          </p:nvPr>
        </p:nvSpPr>
        <p:spPr/>
        <p:txBody>
          <a:bodyPr/>
          <a:lstStyle/>
          <a:p>
            <a:fld id="{A82C3BC0-3EBF-3C4C-A3D8-795624EBC6AA}" type="slidenum">
              <a:rPr lang="en-US" smtClean="0"/>
              <a:pPr/>
              <a:t>‹#›</a:t>
            </a:fld>
            <a:endParaRPr lang="en-US"/>
          </a:p>
        </p:txBody>
      </p:sp>
    </p:spTree>
    <p:extLst>
      <p:ext uri="{BB962C8B-B14F-4D97-AF65-F5344CB8AC3E}">
        <p14:creationId xmlns:p14="http://schemas.microsoft.com/office/powerpoint/2010/main" val="3855931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rocess 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3F2266-9B3E-1145-96F7-5466A678D664}"/>
              </a:ext>
            </a:extLst>
          </p:cNvPr>
          <p:cNvSpPr>
            <a:spLocks noGrp="1"/>
          </p:cNvSpPr>
          <p:nvPr>
            <p:ph type="title" hasCustomPrompt="1"/>
          </p:nvPr>
        </p:nvSpPr>
        <p:spPr>
          <a:xfrm>
            <a:off x="496888" y="489252"/>
            <a:ext cx="9768341" cy="328304"/>
          </a:xfrm>
        </p:spPr>
        <p:txBody>
          <a:bodyPr/>
          <a:lstStyle/>
          <a:p>
            <a:r>
              <a:rPr lang="en-US"/>
              <a:t>Click to edit title style</a:t>
            </a:r>
          </a:p>
        </p:txBody>
      </p:sp>
      <p:sp>
        <p:nvSpPr>
          <p:cNvPr id="4" name="Text Placeholder 7">
            <a:extLst>
              <a:ext uri="{FF2B5EF4-FFF2-40B4-BE49-F238E27FC236}">
                <a16:creationId xmlns:a16="http://schemas.microsoft.com/office/drawing/2014/main" id="{88BB058D-3A68-0F23-EB49-0368A3CA07AD}"/>
              </a:ext>
            </a:extLst>
          </p:cNvPr>
          <p:cNvSpPr>
            <a:spLocks noGrp="1"/>
          </p:cNvSpPr>
          <p:nvPr>
            <p:ph type="body" sz="quarter" idx="13" hasCustomPrompt="1"/>
          </p:nvPr>
        </p:nvSpPr>
        <p:spPr>
          <a:xfrm>
            <a:off x="496888" y="874621"/>
            <a:ext cx="9768341" cy="327025"/>
          </a:xfrm>
        </p:spPr>
        <p:txBody>
          <a:bodyPr/>
          <a:lstStyle>
            <a:lvl1pPr>
              <a:defRPr sz="1400" b="0" cap="all" baseline="0">
                <a:solidFill>
                  <a:schemeClr val="accent1"/>
                </a:solidFill>
              </a:defRPr>
            </a:lvl1pPr>
          </a:lstStyle>
          <a:p>
            <a:pPr lvl="0"/>
            <a:r>
              <a:rPr lang="en-US"/>
              <a:t>Click to edit text styles</a:t>
            </a:r>
          </a:p>
        </p:txBody>
      </p:sp>
      <p:grpSp>
        <p:nvGrpSpPr>
          <p:cNvPr id="6" name="Group 5">
            <a:extLst>
              <a:ext uri="{FF2B5EF4-FFF2-40B4-BE49-F238E27FC236}">
                <a16:creationId xmlns:a16="http://schemas.microsoft.com/office/drawing/2014/main" id="{78A7D76D-4DB9-C83C-1159-2358081AFBEF}"/>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8" name="Straight Connector 7">
              <a:extLst>
                <a:ext uri="{FF2B5EF4-FFF2-40B4-BE49-F238E27FC236}">
                  <a16:creationId xmlns:a16="http://schemas.microsoft.com/office/drawing/2014/main" id="{724FBEE0-1BD7-B9CF-E95B-6CE033FD06C4}"/>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06144A0-EBA2-6F57-F2E3-BD429B100C6A}"/>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2D8F071-745C-256A-9795-FB045AF51925}"/>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D3F11C8-BAAC-2300-D62C-9B17D0AFB05A}"/>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3356AD-520C-25B7-F946-E8B65AA0BEA4}"/>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0" name="Text Placeholder 29">
            <a:extLst>
              <a:ext uri="{FF2B5EF4-FFF2-40B4-BE49-F238E27FC236}">
                <a16:creationId xmlns:a16="http://schemas.microsoft.com/office/drawing/2014/main" id="{F34A0480-CEE7-52FC-111A-46989EE32959}"/>
              </a:ext>
            </a:extLst>
          </p:cNvPr>
          <p:cNvSpPr>
            <a:spLocks noGrp="1"/>
          </p:cNvSpPr>
          <p:nvPr>
            <p:ph type="body" sz="quarter" idx="162" hasCustomPrompt="1"/>
          </p:nvPr>
        </p:nvSpPr>
        <p:spPr>
          <a:xfrm>
            <a:off x="495134" y="1616180"/>
            <a:ext cx="2048256" cy="887257"/>
          </a:xfrm>
        </p:spPr>
        <p:txBody>
          <a:bodyPr anchor="b" anchorCtr="0"/>
          <a:lstStyle>
            <a:lvl1pPr algn="l">
              <a:lnSpc>
                <a:spcPct val="85000"/>
              </a:lnSpc>
              <a:defRPr sz="2000" b="0" i="0">
                <a:solidFill>
                  <a:schemeClr val="tx1"/>
                </a:solidFill>
              </a:defRPr>
            </a:lvl1pPr>
            <a:lvl2pPr marL="117475" indent="-111125" algn="l">
              <a:lnSpc>
                <a:spcPct val="90000"/>
              </a:lnSpc>
              <a:spcBef>
                <a:spcPts val="900"/>
              </a:spcBef>
              <a:buFont typeface="System Font Regular"/>
              <a:buChar char="–"/>
              <a:tabLst/>
              <a:defRPr sz="1100"/>
            </a:lvl2pPr>
          </a:lstStyle>
          <a:p>
            <a:pPr lvl="0"/>
            <a:r>
              <a:rPr lang="en-US"/>
              <a:t>Click to add text  </a:t>
            </a:r>
          </a:p>
        </p:txBody>
      </p:sp>
      <p:sp>
        <p:nvSpPr>
          <p:cNvPr id="2" name="Text Placeholder 29">
            <a:extLst>
              <a:ext uri="{FF2B5EF4-FFF2-40B4-BE49-F238E27FC236}">
                <a16:creationId xmlns:a16="http://schemas.microsoft.com/office/drawing/2014/main" id="{FAFE2103-E36E-B542-1B9A-90B992F61083}"/>
              </a:ext>
            </a:extLst>
          </p:cNvPr>
          <p:cNvSpPr>
            <a:spLocks noGrp="1"/>
          </p:cNvSpPr>
          <p:nvPr>
            <p:ph type="body" sz="quarter" idx="149" hasCustomPrompt="1"/>
          </p:nvPr>
        </p:nvSpPr>
        <p:spPr>
          <a:xfrm>
            <a:off x="524321" y="2908897"/>
            <a:ext cx="2048256" cy="1935917"/>
          </a:xfrm>
        </p:spPr>
        <p:txBody>
          <a:bodyPr/>
          <a:lstStyle>
            <a:lvl1pPr algn="l">
              <a:spcBef>
                <a:spcPts val="600"/>
              </a:spcBef>
              <a:defRPr sz="1400" b="0" i="0">
                <a:solidFill>
                  <a:schemeClr val="tx1"/>
                </a:solidFill>
              </a:defRPr>
            </a:lvl1pPr>
            <a:lvl2pPr marL="177800" indent="-171450" algn="l">
              <a:lnSpc>
                <a:spcPct val="90000"/>
              </a:lnSpc>
              <a:spcBef>
                <a:spcPts val="300"/>
              </a:spcBef>
              <a:buFont typeface="Arial" panose="020B0604020202020204" pitchFamily="34" charset="0"/>
              <a:buChar char="•"/>
              <a:tabLst/>
              <a:defRPr sz="1200" b="0" i="0">
                <a:solidFill>
                  <a:schemeClr val="tx1"/>
                </a:solidFill>
              </a:defRPr>
            </a:lvl2pPr>
          </a:lstStyle>
          <a:p>
            <a:pPr lvl="0"/>
            <a:r>
              <a:rPr lang="en-US"/>
              <a:t>Click to edit text</a:t>
            </a:r>
          </a:p>
          <a:p>
            <a:pPr lvl="1"/>
            <a:r>
              <a:rPr lang="en-US"/>
              <a:t>Second level</a:t>
            </a:r>
          </a:p>
        </p:txBody>
      </p:sp>
      <p:sp>
        <p:nvSpPr>
          <p:cNvPr id="22" name="Text Placeholder 29">
            <a:extLst>
              <a:ext uri="{FF2B5EF4-FFF2-40B4-BE49-F238E27FC236}">
                <a16:creationId xmlns:a16="http://schemas.microsoft.com/office/drawing/2014/main" id="{C054887A-6579-B8E9-7786-F14E57E886F8}"/>
              </a:ext>
            </a:extLst>
          </p:cNvPr>
          <p:cNvSpPr>
            <a:spLocks noGrp="1"/>
          </p:cNvSpPr>
          <p:nvPr>
            <p:ph type="body" sz="quarter" idx="169" hasCustomPrompt="1"/>
          </p:nvPr>
        </p:nvSpPr>
        <p:spPr>
          <a:xfrm>
            <a:off x="2779895" y="1616180"/>
            <a:ext cx="2048256" cy="887257"/>
          </a:xfrm>
        </p:spPr>
        <p:txBody>
          <a:bodyPr anchor="b" anchorCtr="0"/>
          <a:lstStyle>
            <a:lvl1pPr algn="l">
              <a:lnSpc>
                <a:spcPct val="85000"/>
              </a:lnSpc>
              <a:defRPr sz="2000" b="0" i="0">
                <a:solidFill>
                  <a:schemeClr val="tx1"/>
                </a:solidFill>
              </a:defRPr>
            </a:lvl1pPr>
            <a:lvl2pPr marL="117475" indent="-111125" algn="l">
              <a:lnSpc>
                <a:spcPct val="90000"/>
              </a:lnSpc>
              <a:spcBef>
                <a:spcPts val="900"/>
              </a:spcBef>
              <a:buFont typeface="System Font Regular"/>
              <a:buChar char="–"/>
              <a:tabLst/>
              <a:defRPr sz="1100"/>
            </a:lvl2pPr>
          </a:lstStyle>
          <a:p>
            <a:pPr lvl="0"/>
            <a:r>
              <a:rPr lang="en-US"/>
              <a:t>Click to add text  </a:t>
            </a:r>
          </a:p>
        </p:txBody>
      </p:sp>
      <p:sp>
        <p:nvSpPr>
          <p:cNvPr id="9" name="Text Placeholder 5">
            <a:extLst>
              <a:ext uri="{FF2B5EF4-FFF2-40B4-BE49-F238E27FC236}">
                <a16:creationId xmlns:a16="http://schemas.microsoft.com/office/drawing/2014/main" id="{C12FA0EB-8E1B-77ED-B6C9-4DD343249EE7}"/>
              </a:ext>
              <a:ext uri="{C183D7F6-B498-43B3-948B-1728B52AA6E4}">
                <adec:decorative xmlns:adec="http://schemas.microsoft.com/office/drawing/2017/decorative" val="1"/>
              </a:ext>
            </a:extLst>
          </p:cNvPr>
          <p:cNvSpPr>
            <a:spLocks noGrp="1"/>
          </p:cNvSpPr>
          <p:nvPr>
            <p:ph type="body" sz="quarter" idx="159" hasCustomPrompt="1"/>
          </p:nvPr>
        </p:nvSpPr>
        <p:spPr>
          <a:xfrm>
            <a:off x="496888" y="2608141"/>
            <a:ext cx="2075688" cy="91348"/>
          </a:xfrm>
          <a:prstGeom prst="roundRect">
            <a:avLst>
              <a:gd name="adj" fmla="val 50000"/>
            </a:avLst>
          </a:prstGeom>
          <a:solidFill>
            <a:schemeClr val="accent1"/>
          </a:solidFill>
        </p:spPr>
        <p:txBody>
          <a:bodyPr/>
          <a:lstStyle>
            <a:lvl1pPr>
              <a:defRPr sz="100" b="0" i="0">
                <a:solidFill>
                  <a:schemeClr val="bg1">
                    <a:alpha val="0"/>
                  </a:schemeClr>
                </a:solidFill>
              </a:defRPr>
            </a:lvl1pPr>
          </a:lstStyle>
          <a:p>
            <a:pPr lvl="0"/>
            <a:r>
              <a:rPr lang="en-US"/>
              <a:t>\</a:t>
            </a:r>
          </a:p>
        </p:txBody>
      </p:sp>
      <p:sp>
        <p:nvSpPr>
          <p:cNvPr id="36" name="Text Placeholder 29">
            <a:extLst>
              <a:ext uri="{FF2B5EF4-FFF2-40B4-BE49-F238E27FC236}">
                <a16:creationId xmlns:a16="http://schemas.microsoft.com/office/drawing/2014/main" id="{A5C5A73D-B894-70B2-166F-680DD92CAF56}"/>
              </a:ext>
            </a:extLst>
          </p:cNvPr>
          <p:cNvSpPr>
            <a:spLocks noGrp="1"/>
          </p:cNvSpPr>
          <p:nvPr>
            <p:ph type="body" sz="quarter" idx="179" hasCustomPrompt="1"/>
          </p:nvPr>
        </p:nvSpPr>
        <p:spPr>
          <a:xfrm>
            <a:off x="2807327" y="2908897"/>
            <a:ext cx="2048256" cy="1935917"/>
          </a:xfrm>
        </p:spPr>
        <p:txBody>
          <a:bodyPr/>
          <a:lstStyle>
            <a:lvl1pPr algn="l">
              <a:spcBef>
                <a:spcPts val="600"/>
              </a:spcBef>
              <a:defRPr sz="1400" b="0" i="0">
                <a:solidFill>
                  <a:schemeClr val="tx1"/>
                </a:solidFill>
              </a:defRPr>
            </a:lvl1pPr>
            <a:lvl2pPr marL="177800" indent="-171450" algn="l">
              <a:lnSpc>
                <a:spcPct val="90000"/>
              </a:lnSpc>
              <a:spcBef>
                <a:spcPts val="300"/>
              </a:spcBef>
              <a:buFont typeface="Arial" panose="020B0604020202020204" pitchFamily="34" charset="0"/>
              <a:buChar char="•"/>
              <a:tabLst/>
              <a:defRPr sz="1200" b="0" i="0">
                <a:solidFill>
                  <a:schemeClr val="tx1"/>
                </a:solidFill>
              </a:defRPr>
            </a:lvl2pPr>
          </a:lstStyle>
          <a:p>
            <a:pPr lvl="0"/>
            <a:r>
              <a:rPr lang="en-US"/>
              <a:t>Click to edit text</a:t>
            </a:r>
          </a:p>
          <a:p>
            <a:pPr lvl="1"/>
            <a:r>
              <a:rPr lang="en-US"/>
              <a:t>Second level</a:t>
            </a:r>
          </a:p>
        </p:txBody>
      </p:sp>
      <p:sp>
        <p:nvSpPr>
          <p:cNvPr id="10" name="Text Placeholder 5">
            <a:extLst>
              <a:ext uri="{FF2B5EF4-FFF2-40B4-BE49-F238E27FC236}">
                <a16:creationId xmlns:a16="http://schemas.microsoft.com/office/drawing/2014/main" id="{452FE19F-ECFF-D425-437D-816764815148}"/>
              </a:ext>
              <a:ext uri="{C183D7F6-B498-43B3-948B-1728B52AA6E4}">
                <adec:decorative xmlns:adec="http://schemas.microsoft.com/office/drawing/2017/decorative" val="1"/>
              </a:ext>
            </a:extLst>
          </p:cNvPr>
          <p:cNvSpPr>
            <a:spLocks noGrp="1"/>
          </p:cNvSpPr>
          <p:nvPr>
            <p:ph type="body" sz="quarter" idx="160" hasCustomPrompt="1"/>
          </p:nvPr>
        </p:nvSpPr>
        <p:spPr>
          <a:xfrm>
            <a:off x="2771697" y="2608141"/>
            <a:ext cx="2075688" cy="91348"/>
          </a:xfrm>
          <a:prstGeom prst="roundRect">
            <a:avLst>
              <a:gd name="adj" fmla="val 50000"/>
            </a:avLst>
          </a:prstGeom>
          <a:solidFill>
            <a:schemeClr val="accent2"/>
          </a:solidFill>
        </p:spPr>
        <p:txBody>
          <a:bodyPr/>
          <a:lstStyle>
            <a:lvl1pPr>
              <a:defRPr sz="100" b="0" i="0">
                <a:solidFill>
                  <a:schemeClr val="bg1">
                    <a:alpha val="0"/>
                  </a:schemeClr>
                </a:solidFill>
              </a:defRPr>
            </a:lvl1pPr>
          </a:lstStyle>
          <a:p>
            <a:pPr lvl="0"/>
            <a:r>
              <a:rPr lang="en-US"/>
              <a:t>\</a:t>
            </a:r>
          </a:p>
        </p:txBody>
      </p:sp>
      <p:sp>
        <p:nvSpPr>
          <p:cNvPr id="23" name="Text Placeholder 29">
            <a:extLst>
              <a:ext uri="{FF2B5EF4-FFF2-40B4-BE49-F238E27FC236}">
                <a16:creationId xmlns:a16="http://schemas.microsoft.com/office/drawing/2014/main" id="{4D4A2B8C-30B2-1C0A-9DBB-E8573EC04FE0}"/>
              </a:ext>
            </a:extLst>
          </p:cNvPr>
          <p:cNvSpPr>
            <a:spLocks noGrp="1"/>
          </p:cNvSpPr>
          <p:nvPr>
            <p:ph type="body" sz="quarter" idx="170" hasCustomPrompt="1"/>
          </p:nvPr>
        </p:nvSpPr>
        <p:spPr>
          <a:xfrm>
            <a:off x="5056600" y="1616180"/>
            <a:ext cx="2048256" cy="887257"/>
          </a:xfrm>
        </p:spPr>
        <p:txBody>
          <a:bodyPr anchor="b" anchorCtr="0"/>
          <a:lstStyle>
            <a:lvl1pPr algn="l">
              <a:lnSpc>
                <a:spcPct val="85000"/>
              </a:lnSpc>
              <a:defRPr sz="2000" b="0" i="0">
                <a:solidFill>
                  <a:schemeClr val="tx1"/>
                </a:solidFill>
              </a:defRPr>
            </a:lvl1pPr>
            <a:lvl2pPr marL="117475" indent="-111125" algn="l">
              <a:lnSpc>
                <a:spcPct val="90000"/>
              </a:lnSpc>
              <a:spcBef>
                <a:spcPts val="900"/>
              </a:spcBef>
              <a:buFont typeface="System Font Regular"/>
              <a:buChar char="–"/>
              <a:tabLst/>
              <a:defRPr sz="1100"/>
            </a:lvl2pPr>
          </a:lstStyle>
          <a:p>
            <a:pPr lvl="0"/>
            <a:r>
              <a:rPr lang="en-US"/>
              <a:t>Click to add text  </a:t>
            </a:r>
          </a:p>
        </p:txBody>
      </p:sp>
      <p:sp>
        <p:nvSpPr>
          <p:cNvPr id="37" name="Text Placeholder 29">
            <a:extLst>
              <a:ext uri="{FF2B5EF4-FFF2-40B4-BE49-F238E27FC236}">
                <a16:creationId xmlns:a16="http://schemas.microsoft.com/office/drawing/2014/main" id="{6531047E-5B51-A817-D813-D0DAB5C49ECE}"/>
              </a:ext>
            </a:extLst>
          </p:cNvPr>
          <p:cNvSpPr>
            <a:spLocks noGrp="1"/>
          </p:cNvSpPr>
          <p:nvPr>
            <p:ph type="body" sz="quarter" idx="180" hasCustomPrompt="1"/>
          </p:nvPr>
        </p:nvSpPr>
        <p:spPr>
          <a:xfrm>
            <a:off x="5087177" y="2908897"/>
            <a:ext cx="2048256" cy="1935917"/>
          </a:xfrm>
        </p:spPr>
        <p:txBody>
          <a:bodyPr/>
          <a:lstStyle>
            <a:lvl1pPr algn="l">
              <a:spcBef>
                <a:spcPts val="600"/>
              </a:spcBef>
              <a:defRPr sz="1400" b="0" i="0">
                <a:solidFill>
                  <a:schemeClr val="tx1"/>
                </a:solidFill>
              </a:defRPr>
            </a:lvl1pPr>
            <a:lvl2pPr marL="177800" indent="-171450" algn="l">
              <a:lnSpc>
                <a:spcPct val="90000"/>
              </a:lnSpc>
              <a:spcBef>
                <a:spcPts val="300"/>
              </a:spcBef>
              <a:buFont typeface="Arial" panose="020B0604020202020204" pitchFamily="34" charset="0"/>
              <a:buChar char="•"/>
              <a:tabLst/>
              <a:defRPr sz="1200" b="0" i="0">
                <a:solidFill>
                  <a:schemeClr val="tx1"/>
                </a:solidFill>
              </a:defRPr>
            </a:lvl2pPr>
          </a:lstStyle>
          <a:p>
            <a:pPr lvl="0"/>
            <a:r>
              <a:rPr lang="en-US"/>
              <a:t>Click to edit text</a:t>
            </a:r>
          </a:p>
          <a:p>
            <a:pPr lvl="1"/>
            <a:r>
              <a:rPr lang="en-US"/>
              <a:t>Second level</a:t>
            </a:r>
          </a:p>
        </p:txBody>
      </p:sp>
      <p:sp>
        <p:nvSpPr>
          <p:cNvPr id="19" name="Text Placeholder 5">
            <a:extLst>
              <a:ext uri="{FF2B5EF4-FFF2-40B4-BE49-F238E27FC236}">
                <a16:creationId xmlns:a16="http://schemas.microsoft.com/office/drawing/2014/main" id="{2A649C13-0D4F-8AAE-EFDD-FBB88B627C7A}"/>
              </a:ext>
              <a:ext uri="{C183D7F6-B498-43B3-948B-1728B52AA6E4}">
                <adec:decorative xmlns:adec="http://schemas.microsoft.com/office/drawing/2017/decorative" val="1"/>
              </a:ext>
            </a:extLst>
          </p:cNvPr>
          <p:cNvSpPr>
            <a:spLocks noGrp="1"/>
          </p:cNvSpPr>
          <p:nvPr>
            <p:ph type="body" sz="quarter" idx="161" hasCustomPrompt="1"/>
          </p:nvPr>
        </p:nvSpPr>
        <p:spPr>
          <a:xfrm>
            <a:off x="5046506" y="2608141"/>
            <a:ext cx="2075688" cy="91348"/>
          </a:xfrm>
          <a:prstGeom prst="roundRect">
            <a:avLst>
              <a:gd name="adj" fmla="val 50000"/>
            </a:avLst>
          </a:prstGeom>
          <a:solidFill>
            <a:schemeClr val="accent4"/>
          </a:solidFill>
        </p:spPr>
        <p:txBody>
          <a:bodyPr/>
          <a:lstStyle>
            <a:lvl1pPr>
              <a:defRPr sz="100" b="0" i="0">
                <a:solidFill>
                  <a:schemeClr val="bg1">
                    <a:alpha val="0"/>
                  </a:schemeClr>
                </a:solidFill>
              </a:defRPr>
            </a:lvl1pPr>
          </a:lstStyle>
          <a:p>
            <a:pPr lvl="0"/>
            <a:r>
              <a:rPr lang="en-US"/>
              <a:t>\</a:t>
            </a:r>
          </a:p>
        </p:txBody>
      </p:sp>
      <p:sp>
        <p:nvSpPr>
          <p:cNvPr id="21" name="Text Placeholder 5">
            <a:extLst>
              <a:ext uri="{FF2B5EF4-FFF2-40B4-BE49-F238E27FC236}">
                <a16:creationId xmlns:a16="http://schemas.microsoft.com/office/drawing/2014/main" id="{7EA39254-47D7-7F9F-4035-968F429BF174}"/>
              </a:ext>
              <a:ext uri="{C183D7F6-B498-43B3-948B-1728B52AA6E4}">
                <adec:decorative xmlns:adec="http://schemas.microsoft.com/office/drawing/2017/decorative" val="1"/>
              </a:ext>
            </a:extLst>
          </p:cNvPr>
          <p:cNvSpPr>
            <a:spLocks noGrp="1"/>
          </p:cNvSpPr>
          <p:nvPr>
            <p:ph type="body" sz="quarter" idx="168" hasCustomPrompt="1"/>
          </p:nvPr>
        </p:nvSpPr>
        <p:spPr>
          <a:xfrm>
            <a:off x="7321315" y="2608141"/>
            <a:ext cx="2075688" cy="91348"/>
          </a:xfrm>
          <a:prstGeom prst="roundRect">
            <a:avLst>
              <a:gd name="adj" fmla="val 50000"/>
            </a:avLst>
          </a:prstGeom>
          <a:solidFill>
            <a:schemeClr val="accent5"/>
          </a:solidFill>
        </p:spPr>
        <p:txBody>
          <a:bodyPr/>
          <a:lstStyle>
            <a:lvl1pPr>
              <a:defRPr sz="100" b="0" i="0">
                <a:solidFill>
                  <a:schemeClr val="bg1">
                    <a:alpha val="0"/>
                  </a:schemeClr>
                </a:solidFill>
              </a:defRPr>
            </a:lvl1pPr>
          </a:lstStyle>
          <a:p>
            <a:pPr lvl="0"/>
            <a:r>
              <a:rPr lang="en-US"/>
              <a:t>\</a:t>
            </a:r>
          </a:p>
        </p:txBody>
      </p:sp>
      <p:sp>
        <p:nvSpPr>
          <p:cNvPr id="24" name="Text Placeholder 29">
            <a:extLst>
              <a:ext uri="{FF2B5EF4-FFF2-40B4-BE49-F238E27FC236}">
                <a16:creationId xmlns:a16="http://schemas.microsoft.com/office/drawing/2014/main" id="{7E3E2CE8-C227-2E91-5BE0-2A8163DDA82F}"/>
              </a:ext>
            </a:extLst>
          </p:cNvPr>
          <p:cNvSpPr>
            <a:spLocks noGrp="1"/>
          </p:cNvSpPr>
          <p:nvPr>
            <p:ph type="body" sz="quarter" idx="172" hasCustomPrompt="1"/>
          </p:nvPr>
        </p:nvSpPr>
        <p:spPr>
          <a:xfrm>
            <a:off x="7324161" y="1616180"/>
            <a:ext cx="2048256" cy="887257"/>
          </a:xfrm>
        </p:spPr>
        <p:txBody>
          <a:bodyPr anchor="b" anchorCtr="0"/>
          <a:lstStyle>
            <a:lvl1pPr algn="l">
              <a:lnSpc>
                <a:spcPct val="85000"/>
              </a:lnSpc>
              <a:defRPr sz="2000" b="0" i="0">
                <a:solidFill>
                  <a:schemeClr val="tx1"/>
                </a:solidFill>
              </a:defRPr>
            </a:lvl1pPr>
            <a:lvl2pPr marL="117475" indent="-111125" algn="l">
              <a:lnSpc>
                <a:spcPct val="90000"/>
              </a:lnSpc>
              <a:spcBef>
                <a:spcPts val="900"/>
              </a:spcBef>
              <a:buFont typeface="System Font Regular"/>
              <a:buChar char="–"/>
              <a:tabLst/>
              <a:defRPr sz="1100"/>
            </a:lvl2pPr>
          </a:lstStyle>
          <a:p>
            <a:pPr lvl="0"/>
            <a:r>
              <a:rPr lang="en-US"/>
              <a:t>Click to add text  </a:t>
            </a:r>
          </a:p>
        </p:txBody>
      </p:sp>
      <p:sp>
        <p:nvSpPr>
          <p:cNvPr id="38" name="Text Placeholder 29">
            <a:extLst>
              <a:ext uri="{FF2B5EF4-FFF2-40B4-BE49-F238E27FC236}">
                <a16:creationId xmlns:a16="http://schemas.microsoft.com/office/drawing/2014/main" id="{384FFF87-EBE9-5EAF-B5A2-775C9DB6E973}"/>
              </a:ext>
            </a:extLst>
          </p:cNvPr>
          <p:cNvSpPr>
            <a:spLocks noGrp="1"/>
          </p:cNvSpPr>
          <p:nvPr>
            <p:ph type="body" sz="quarter" idx="181" hasCustomPrompt="1"/>
          </p:nvPr>
        </p:nvSpPr>
        <p:spPr>
          <a:xfrm>
            <a:off x="7370183" y="2908897"/>
            <a:ext cx="2048256" cy="1935917"/>
          </a:xfrm>
        </p:spPr>
        <p:txBody>
          <a:bodyPr/>
          <a:lstStyle>
            <a:lvl1pPr algn="l">
              <a:spcBef>
                <a:spcPts val="600"/>
              </a:spcBef>
              <a:defRPr sz="1400" b="0" i="0">
                <a:solidFill>
                  <a:schemeClr val="tx1"/>
                </a:solidFill>
              </a:defRPr>
            </a:lvl1pPr>
            <a:lvl2pPr marL="177800" indent="-171450" algn="l">
              <a:lnSpc>
                <a:spcPct val="90000"/>
              </a:lnSpc>
              <a:spcBef>
                <a:spcPts val="300"/>
              </a:spcBef>
              <a:buFont typeface="Arial" panose="020B0604020202020204" pitchFamily="34" charset="0"/>
              <a:buChar char="•"/>
              <a:tabLst/>
              <a:defRPr sz="1200" b="0" i="0">
                <a:solidFill>
                  <a:schemeClr val="tx1"/>
                </a:solidFill>
              </a:defRPr>
            </a:lvl2pPr>
          </a:lstStyle>
          <a:p>
            <a:pPr lvl="0"/>
            <a:r>
              <a:rPr lang="en-US"/>
              <a:t>Click to edit text</a:t>
            </a:r>
          </a:p>
          <a:p>
            <a:pPr lvl="1"/>
            <a:r>
              <a:rPr lang="en-US"/>
              <a:t>Second level</a:t>
            </a:r>
          </a:p>
        </p:txBody>
      </p:sp>
      <p:sp>
        <p:nvSpPr>
          <p:cNvPr id="25" name="Text Placeholder 5">
            <a:extLst>
              <a:ext uri="{FF2B5EF4-FFF2-40B4-BE49-F238E27FC236}">
                <a16:creationId xmlns:a16="http://schemas.microsoft.com/office/drawing/2014/main" id="{20DEF65A-587E-D452-8482-57A75F6C9678}"/>
              </a:ext>
              <a:ext uri="{C183D7F6-B498-43B3-948B-1728B52AA6E4}">
                <adec:decorative xmlns:adec="http://schemas.microsoft.com/office/drawing/2017/decorative" val="1"/>
              </a:ext>
            </a:extLst>
          </p:cNvPr>
          <p:cNvSpPr>
            <a:spLocks noGrp="1"/>
          </p:cNvSpPr>
          <p:nvPr>
            <p:ph type="body" sz="quarter" idx="173" hasCustomPrompt="1"/>
          </p:nvPr>
        </p:nvSpPr>
        <p:spPr>
          <a:xfrm>
            <a:off x="9596126" y="2608141"/>
            <a:ext cx="2075688" cy="91348"/>
          </a:xfrm>
          <a:prstGeom prst="roundRect">
            <a:avLst>
              <a:gd name="adj" fmla="val 50000"/>
            </a:avLst>
          </a:prstGeom>
          <a:solidFill>
            <a:schemeClr val="accent3"/>
          </a:solidFill>
        </p:spPr>
        <p:txBody>
          <a:bodyPr/>
          <a:lstStyle>
            <a:lvl1pPr>
              <a:defRPr sz="100" b="0" i="0">
                <a:solidFill>
                  <a:schemeClr val="bg1">
                    <a:alpha val="0"/>
                  </a:schemeClr>
                </a:solidFill>
              </a:defRPr>
            </a:lvl1pPr>
          </a:lstStyle>
          <a:p>
            <a:pPr lvl="0"/>
            <a:r>
              <a:rPr lang="en-US"/>
              <a:t>\</a:t>
            </a:r>
          </a:p>
        </p:txBody>
      </p:sp>
      <p:sp>
        <p:nvSpPr>
          <p:cNvPr id="27" name="Text Placeholder 29">
            <a:extLst>
              <a:ext uri="{FF2B5EF4-FFF2-40B4-BE49-F238E27FC236}">
                <a16:creationId xmlns:a16="http://schemas.microsoft.com/office/drawing/2014/main" id="{C4D27988-93C2-14F3-19F6-4E045AF5A903}"/>
              </a:ext>
            </a:extLst>
          </p:cNvPr>
          <p:cNvSpPr>
            <a:spLocks noGrp="1"/>
          </p:cNvSpPr>
          <p:nvPr>
            <p:ph type="body" sz="quarter" idx="175" hasCustomPrompt="1"/>
          </p:nvPr>
        </p:nvSpPr>
        <p:spPr>
          <a:xfrm>
            <a:off x="9616029" y="1616180"/>
            <a:ext cx="2048256" cy="887257"/>
          </a:xfrm>
        </p:spPr>
        <p:txBody>
          <a:bodyPr anchor="b" anchorCtr="0"/>
          <a:lstStyle>
            <a:lvl1pPr algn="l">
              <a:lnSpc>
                <a:spcPct val="85000"/>
              </a:lnSpc>
              <a:defRPr sz="2000" b="0" i="0">
                <a:solidFill>
                  <a:schemeClr val="tx1"/>
                </a:solidFill>
              </a:defRPr>
            </a:lvl1pPr>
            <a:lvl2pPr marL="117475" indent="-111125" algn="l">
              <a:lnSpc>
                <a:spcPct val="90000"/>
              </a:lnSpc>
              <a:spcBef>
                <a:spcPts val="900"/>
              </a:spcBef>
              <a:buFont typeface="System Font Regular"/>
              <a:buChar char="–"/>
              <a:tabLst/>
              <a:defRPr sz="1100"/>
            </a:lvl2pPr>
          </a:lstStyle>
          <a:p>
            <a:pPr lvl="0"/>
            <a:r>
              <a:rPr lang="en-US"/>
              <a:t>Click to add text  </a:t>
            </a:r>
          </a:p>
        </p:txBody>
      </p:sp>
      <p:sp>
        <p:nvSpPr>
          <p:cNvPr id="39" name="Text Placeholder 29">
            <a:extLst>
              <a:ext uri="{FF2B5EF4-FFF2-40B4-BE49-F238E27FC236}">
                <a16:creationId xmlns:a16="http://schemas.microsoft.com/office/drawing/2014/main" id="{64782981-E426-1BD7-37C1-910FE88D5FCA}"/>
              </a:ext>
            </a:extLst>
          </p:cNvPr>
          <p:cNvSpPr>
            <a:spLocks noGrp="1"/>
          </p:cNvSpPr>
          <p:nvPr>
            <p:ph type="body" sz="quarter" idx="182" hasCustomPrompt="1"/>
          </p:nvPr>
        </p:nvSpPr>
        <p:spPr>
          <a:xfrm>
            <a:off x="9616029" y="2908897"/>
            <a:ext cx="2048256" cy="1935917"/>
          </a:xfrm>
        </p:spPr>
        <p:txBody>
          <a:bodyPr/>
          <a:lstStyle>
            <a:lvl1pPr algn="l">
              <a:spcBef>
                <a:spcPts val="600"/>
              </a:spcBef>
              <a:defRPr sz="1400" b="0" i="0">
                <a:solidFill>
                  <a:schemeClr val="tx1"/>
                </a:solidFill>
              </a:defRPr>
            </a:lvl1pPr>
            <a:lvl2pPr marL="177800" indent="-171450" algn="l">
              <a:lnSpc>
                <a:spcPct val="90000"/>
              </a:lnSpc>
              <a:spcBef>
                <a:spcPts val="300"/>
              </a:spcBef>
              <a:buFont typeface="Arial" panose="020B0604020202020204" pitchFamily="34" charset="0"/>
              <a:buChar char="•"/>
              <a:tabLst/>
              <a:defRPr sz="1200" b="0" i="0">
                <a:solidFill>
                  <a:schemeClr val="tx1"/>
                </a:solidFill>
              </a:defRPr>
            </a:lvl2pPr>
          </a:lstStyle>
          <a:p>
            <a:pPr lvl="0"/>
            <a:r>
              <a:rPr lang="en-US"/>
              <a:t>Click to edit text</a:t>
            </a:r>
          </a:p>
          <a:p>
            <a:pPr lvl="1"/>
            <a:r>
              <a:rPr lang="en-US"/>
              <a:t>Second level</a:t>
            </a:r>
          </a:p>
        </p:txBody>
      </p:sp>
      <p:pic>
        <p:nvPicPr>
          <p:cNvPr id="5" name="Graphic 4">
            <a:extLst>
              <a:ext uri="{FF2B5EF4-FFF2-40B4-BE49-F238E27FC236}">
                <a16:creationId xmlns:a16="http://schemas.microsoft.com/office/drawing/2014/main" id="{7F7C89E8-CF65-E940-4B42-830D660606D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2375" y="6161241"/>
            <a:ext cx="1140079" cy="602868"/>
          </a:xfrm>
          <a:prstGeom prst="rect">
            <a:avLst/>
          </a:prstGeom>
        </p:spPr>
      </p:pic>
      <p:sp>
        <p:nvSpPr>
          <p:cNvPr id="17" name="Footer Placeholder 16">
            <a:extLst>
              <a:ext uri="{FF2B5EF4-FFF2-40B4-BE49-F238E27FC236}">
                <a16:creationId xmlns:a16="http://schemas.microsoft.com/office/drawing/2014/main" id="{97F7204D-65A2-F9A0-7F4B-D229CE3735FF}"/>
              </a:ext>
            </a:extLst>
          </p:cNvPr>
          <p:cNvSpPr>
            <a:spLocks noGrp="1"/>
          </p:cNvSpPr>
          <p:nvPr>
            <p:ph type="ftr" sz="quarter" idx="15"/>
          </p:nvPr>
        </p:nvSpPr>
        <p:spPr/>
        <p:txBody>
          <a:bodyPr/>
          <a:lstStyle/>
          <a:p>
            <a:r>
              <a:rPr lang="en-US"/>
              <a:t>© Teladoc Health, Inc. All rights reserved.</a:t>
            </a:r>
          </a:p>
        </p:txBody>
      </p:sp>
      <p:sp>
        <p:nvSpPr>
          <p:cNvPr id="18" name="Slide Number Placeholder 17">
            <a:extLst>
              <a:ext uri="{FF2B5EF4-FFF2-40B4-BE49-F238E27FC236}">
                <a16:creationId xmlns:a16="http://schemas.microsoft.com/office/drawing/2014/main" id="{19A0B1C0-71BC-C877-9EC3-E4547D024E82}"/>
              </a:ext>
            </a:extLst>
          </p:cNvPr>
          <p:cNvSpPr>
            <a:spLocks noGrp="1"/>
          </p:cNvSpPr>
          <p:nvPr>
            <p:ph type="sldNum" sz="quarter" idx="16"/>
          </p:nvPr>
        </p:nvSpPr>
        <p:spPr/>
        <p:txBody>
          <a:bodyPr/>
          <a:lstStyle/>
          <a:p>
            <a:fld id="{A82C3BC0-3EBF-3C4C-A3D8-795624EBC6AA}" type="slidenum">
              <a:rPr lang="en-US" smtClean="0"/>
              <a:pPr/>
              <a:t>‹#›</a:t>
            </a:fld>
            <a:endParaRPr lang="en-US"/>
          </a:p>
        </p:txBody>
      </p:sp>
    </p:spTree>
    <p:extLst>
      <p:ext uri="{BB962C8B-B14F-4D97-AF65-F5344CB8AC3E}">
        <p14:creationId xmlns:p14="http://schemas.microsoft.com/office/powerpoint/2010/main" val="3970427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1"/>
        </a:solidFill>
        <a:effectLst/>
      </p:bgPr>
    </p:bg>
    <p:spTree>
      <p:nvGrpSpPr>
        <p:cNvPr id="1" name=""/>
        <p:cNvGrpSpPr/>
        <p:nvPr/>
      </p:nvGrpSpPr>
      <p:grpSpPr>
        <a:xfrm>
          <a:off x="0" y="0"/>
          <a:ext cx="0" cy="0"/>
          <a:chOff x="0" y="0"/>
          <a:chExt cx="0" cy="0"/>
        </a:xfrm>
      </p:grpSpPr>
      <p:grpSp>
        <p:nvGrpSpPr>
          <p:cNvPr id="13" name="Graphic 11">
            <a:extLst>
              <a:ext uri="{FF2B5EF4-FFF2-40B4-BE49-F238E27FC236}">
                <a16:creationId xmlns:a16="http://schemas.microsoft.com/office/drawing/2014/main" id="{D4AE9221-4E0E-D119-18FD-9157CF585FA8}"/>
              </a:ext>
              <a:ext uri="{C183D7F6-B498-43B3-948B-1728B52AA6E4}">
                <adec:decorative xmlns:adec="http://schemas.microsoft.com/office/drawing/2017/decorative" val="1"/>
              </a:ext>
            </a:extLst>
          </p:cNvPr>
          <p:cNvGrpSpPr/>
          <p:nvPr/>
        </p:nvGrpSpPr>
        <p:grpSpPr>
          <a:xfrm>
            <a:off x="6277323" y="-4397"/>
            <a:ext cx="5914677" cy="5918984"/>
            <a:chOff x="6273208" y="-4397"/>
            <a:chExt cx="5914677" cy="5918984"/>
          </a:xfrm>
        </p:grpSpPr>
        <p:sp>
          <p:nvSpPr>
            <p:cNvPr id="19" name="Freeform 18">
              <a:extLst>
                <a:ext uri="{FF2B5EF4-FFF2-40B4-BE49-F238E27FC236}">
                  <a16:creationId xmlns:a16="http://schemas.microsoft.com/office/drawing/2014/main" id="{AD960B4A-FDC4-8F02-E48A-8C064E582316}"/>
                </a:ext>
              </a:extLst>
            </p:cNvPr>
            <p:cNvSpPr/>
            <p:nvPr/>
          </p:nvSpPr>
          <p:spPr>
            <a:xfrm>
              <a:off x="9230547" y="-4397"/>
              <a:ext cx="2957338" cy="2985855"/>
            </a:xfrm>
            <a:custGeom>
              <a:avLst/>
              <a:gdLst>
                <a:gd name="connsiteX0" fmla="*/ 2957339 w 2957338"/>
                <a:gd name="connsiteY0" fmla="*/ 2957339 h 2957338"/>
                <a:gd name="connsiteX1" fmla="*/ 0 w 2957338"/>
                <a:gd name="connsiteY1" fmla="*/ 2957339 h 2957338"/>
                <a:gd name="connsiteX2" fmla="*/ 0 w 2957338"/>
                <a:gd name="connsiteY2" fmla="*/ 0 h 2957338"/>
                <a:gd name="connsiteX3" fmla="*/ 2957339 w 2957338"/>
                <a:gd name="connsiteY3" fmla="*/ 2957339 h 2957338"/>
              </a:gdLst>
              <a:ahLst/>
              <a:cxnLst>
                <a:cxn ang="0">
                  <a:pos x="connsiteX0" y="connsiteY0"/>
                </a:cxn>
                <a:cxn ang="0">
                  <a:pos x="connsiteX1" y="connsiteY1"/>
                </a:cxn>
                <a:cxn ang="0">
                  <a:pos x="connsiteX2" y="connsiteY2"/>
                </a:cxn>
                <a:cxn ang="0">
                  <a:pos x="connsiteX3" y="connsiteY3"/>
                </a:cxn>
              </a:cxnLst>
              <a:rect l="l" t="t" r="r" b="b"/>
              <a:pathLst>
                <a:path w="2957338" h="2957338">
                  <a:moveTo>
                    <a:pt x="2957339" y="2957339"/>
                  </a:moveTo>
                  <a:lnTo>
                    <a:pt x="0" y="2957339"/>
                  </a:lnTo>
                  <a:lnTo>
                    <a:pt x="0" y="0"/>
                  </a:lnTo>
                  <a:cubicBezTo>
                    <a:pt x="1633300" y="0"/>
                    <a:pt x="2957339" y="1323949"/>
                    <a:pt x="2957339" y="2957339"/>
                  </a:cubicBezTo>
                  <a:close/>
                </a:path>
              </a:pathLst>
            </a:custGeom>
            <a:solidFill>
              <a:srgbClr val="CD01C0"/>
            </a:solidFill>
            <a:ln w="893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85C97F4B-6761-365D-89D6-0E752AC762FF}"/>
                </a:ext>
              </a:extLst>
            </p:cNvPr>
            <p:cNvSpPr/>
            <p:nvPr/>
          </p:nvSpPr>
          <p:spPr>
            <a:xfrm>
              <a:off x="7751833" y="0"/>
              <a:ext cx="1478624" cy="2957249"/>
            </a:xfrm>
            <a:custGeom>
              <a:avLst/>
              <a:gdLst>
                <a:gd name="connsiteX0" fmla="*/ 0 w 1478624"/>
                <a:gd name="connsiteY0" fmla="*/ 1478625 h 2957249"/>
                <a:gd name="connsiteX1" fmla="*/ 1478625 w 1478624"/>
                <a:gd name="connsiteY1" fmla="*/ 2957249 h 2957249"/>
                <a:gd name="connsiteX2" fmla="*/ 1478625 w 1478624"/>
                <a:gd name="connsiteY2" fmla="*/ 0 h 2957249"/>
                <a:gd name="connsiteX3" fmla="*/ 0 w 1478624"/>
                <a:gd name="connsiteY3" fmla="*/ 1478625 h 2957249"/>
              </a:gdLst>
              <a:ahLst/>
              <a:cxnLst>
                <a:cxn ang="0">
                  <a:pos x="connsiteX0" y="connsiteY0"/>
                </a:cxn>
                <a:cxn ang="0">
                  <a:pos x="connsiteX1" y="connsiteY1"/>
                </a:cxn>
                <a:cxn ang="0">
                  <a:pos x="connsiteX2" y="connsiteY2"/>
                </a:cxn>
                <a:cxn ang="0">
                  <a:pos x="connsiteX3" y="connsiteY3"/>
                </a:cxn>
              </a:cxnLst>
              <a:rect l="l" t="t" r="r" b="b"/>
              <a:pathLst>
                <a:path w="1478624" h="2957249">
                  <a:moveTo>
                    <a:pt x="0" y="1478625"/>
                  </a:moveTo>
                  <a:cubicBezTo>
                    <a:pt x="0" y="2295275"/>
                    <a:pt x="661975" y="2957249"/>
                    <a:pt x="1478625" y="2957249"/>
                  </a:cubicBezTo>
                  <a:lnTo>
                    <a:pt x="1478625" y="0"/>
                  </a:lnTo>
                  <a:cubicBezTo>
                    <a:pt x="661975" y="0"/>
                    <a:pt x="0" y="661975"/>
                    <a:pt x="0" y="1478625"/>
                  </a:cubicBezTo>
                  <a:close/>
                </a:path>
              </a:pathLst>
            </a:custGeom>
            <a:solidFill>
              <a:srgbClr val="6241E7"/>
            </a:solidFill>
            <a:ln w="893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D358D810-9D96-3ED9-651A-D160C85DDD7C}"/>
                </a:ext>
              </a:extLst>
            </p:cNvPr>
            <p:cNvSpPr/>
            <p:nvPr/>
          </p:nvSpPr>
          <p:spPr>
            <a:xfrm rot="10800000">
              <a:off x="6273208" y="2957249"/>
              <a:ext cx="3916057" cy="2957338"/>
            </a:xfrm>
            <a:custGeom>
              <a:avLst/>
              <a:gdLst>
                <a:gd name="connsiteX0" fmla="*/ 1074323 w 3916057"/>
                <a:gd name="connsiteY0" fmla="*/ 0 h 2957338"/>
                <a:gd name="connsiteX1" fmla="*/ 1074323 w 3916057"/>
                <a:gd name="connsiteY1" fmla="*/ 0 h 2957338"/>
                <a:gd name="connsiteX2" fmla="*/ 3916058 w 3916057"/>
                <a:gd name="connsiteY2" fmla="*/ 2841735 h 2957338"/>
                <a:gd name="connsiteX3" fmla="*/ 3916058 w 3916057"/>
                <a:gd name="connsiteY3" fmla="*/ 2957339 h 2957338"/>
                <a:gd name="connsiteX4" fmla="*/ 1074323 w 3916057"/>
                <a:gd name="connsiteY4" fmla="*/ 2957339 h 2957338"/>
                <a:gd name="connsiteX5" fmla="*/ 0 w 3916057"/>
                <a:gd name="connsiteY5" fmla="*/ 1882926 h 2957338"/>
                <a:gd name="connsiteX6" fmla="*/ 0 w 3916057"/>
                <a:gd name="connsiteY6" fmla="*/ 1074323 h 2957338"/>
                <a:gd name="connsiteX7" fmla="*/ 1074323 w 3916057"/>
                <a:gd name="connsiteY7" fmla="*/ 0 h 295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16057" h="2957338">
                  <a:moveTo>
                    <a:pt x="1074323" y="0"/>
                  </a:moveTo>
                  <a:lnTo>
                    <a:pt x="1074323" y="0"/>
                  </a:lnTo>
                  <a:cubicBezTo>
                    <a:pt x="2642713" y="0"/>
                    <a:pt x="3916058" y="1273345"/>
                    <a:pt x="3916058" y="2841735"/>
                  </a:cubicBezTo>
                  <a:lnTo>
                    <a:pt x="3916058" y="2957339"/>
                  </a:lnTo>
                  <a:lnTo>
                    <a:pt x="1074323" y="2957339"/>
                  </a:lnTo>
                  <a:cubicBezTo>
                    <a:pt x="481371" y="2957339"/>
                    <a:pt x="0" y="2475878"/>
                    <a:pt x="0" y="1882926"/>
                  </a:cubicBezTo>
                  <a:lnTo>
                    <a:pt x="0" y="1074323"/>
                  </a:lnTo>
                  <a:cubicBezTo>
                    <a:pt x="0" y="481371"/>
                    <a:pt x="481371" y="0"/>
                    <a:pt x="1074323" y="0"/>
                  </a:cubicBezTo>
                  <a:close/>
                </a:path>
              </a:pathLst>
            </a:custGeom>
            <a:solidFill>
              <a:srgbClr val="00B4E2"/>
            </a:solidFill>
            <a:ln w="893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1A93C16D-0442-3BCD-DECB-CDA40F85CA9C}"/>
                </a:ext>
              </a:extLst>
            </p:cNvPr>
            <p:cNvSpPr/>
            <p:nvPr/>
          </p:nvSpPr>
          <p:spPr>
            <a:xfrm>
              <a:off x="6273209" y="0"/>
              <a:ext cx="1478624" cy="2957338"/>
            </a:xfrm>
            <a:custGeom>
              <a:avLst/>
              <a:gdLst>
                <a:gd name="connsiteX0" fmla="*/ 1478625 w 1478624"/>
                <a:gd name="connsiteY0" fmla="*/ 1478625 h 2957338"/>
                <a:gd name="connsiteX1" fmla="*/ 0 w 1478624"/>
                <a:gd name="connsiteY1" fmla="*/ 0 h 2957338"/>
                <a:gd name="connsiteX2" fmla="*/ 0 w 1478624"/>
                <a:gd name="connsiteY2" fmla="*/ 2957339 h 2957338"/>
                <a:gd name="connsiteX3" fmla="*/ 1478625 w 1478624"/>
                <a:gd name="connsiteY3" fmla="*/ 1478714 h 2957338"/>
              </a:gdLst>
              <a:ahLst/>
              <a:cxnLst>
                <a:cxn ang="0">
                  <a:pos x="connsiteX0" y="connsiteY0"/>
                </a:cxn>
                <a:cxn ang="0">
                  <a:pos x="connsiteX1" y="connsiteY1"/>
                </a:cxn>
                <a:cxn ang="0">
                  <a:pos x="connsiteX2" y="connsiteY2"/>
                </a:cxn>
                <a:cxn ang="0">
                  <a:pos x="connsiteX3" y="connsiteY3"/>
                </a:cxn>
              </a:cxnLst>
              <a:rect l="l" t="t" r="r" b="b"/>
              <a:pathLst>
                <a:path w="1478624" h="2957338">
                  <a:moveTo>
                    <a:pt x="1478625" y="1478625"/>
                  </a:moveTo>
                  <a:cubicBezTo>
                    <a:pt x="1478625" y="661975"/>
                    <a:pt x="816650" y="0"/>
                    <a:pt x="0" y="0"/>
                  </a:cubicBezTo>
                  <a:lnTo>
                    <a:pt x="0" y="2957339"/>
                  </a:lnTo>
                  <a:cubicBezTo>
                    <a:pt x="816650" y="2957339"/>
                    <a:pt x="1478625" y="2295364"/>
                    <a:pt x="1478625" y="1478714"/>
                  </a:cubicBezTo>
                  <a:close/>
                </a:path>
              </a:pathLst>
            </a:custGeom>
            <a:solidFill>
              <a:srgbClr val="0FAD26"/>
            </a:solidFill>
            <a:ln w="8935" cap="flat">
              <a:noFill/>
              <a:prstDash val="solid"/>
              <a:miter/>
            </a:ln>
          </p:spPr>
          <p:txBody>
            <a:bodyPr rtlCol="0" anchor="ctr"/>
            <a:lstStyle/>
            <a:p>
              <a:endParaRPr lang="en-US"/>
            </a:p>
          </p:txBody>
        </p:sp>
        <p:sp>
          <p:nvSpPr>
            <p:cNvPr id="2" name="Freeform 1">
              <a:extLst>
                <a:ext uri="{FF2B5EF4-FFF2-40B4-BE49-F238E27FC236}">
                  <a16:creationId xmlns:a16="http://schemas.microsoft.com/office/drawing/2014/main" id="{6FEBD50B-9E60-524D-E38B-84C6658193E6}"/>
                </a:ext>
              </a:extLst>
            </p:cNvPr>
            <p:cNvSpPr/>
            <p:nvPr userDrawn="1"/>
          </p:nvSpPr>
          <p:spPr>
            <a:xfrm rot="10800000">
              <a:off x="6466883" y="2957249"/>
              <a:ext cx="3916057" cy="2957338"/>
            </a:xfrm>
            <a:custGeom>
              <a:avLst/>
              <a:gdLst>
                <a:gd name="connsiteX0" fmla="*/ 1074323 w 3916057"/>
                <a:gd name="connsiteY0" fmla="*/ 0 h 2957338"/>
                <a:gd name="connsiteX1" fmla="*/ 1074323 w 3916057"/>
                <a:gd name="connsiteY1" fmla="*/ 0 h 2957338"/>
                <a:gd name="connsiteX2" fmla="*/ 3916058 w 3916057"/>
                <a:gd name="connsiteY2" fmla="*/ 2841735 h 2957338"/>
                <a:gd name="connsiteX3" fmla="*/ 3916058 w 3916057"/>
                <a:gd name="connsiteY3" fmla="*/ 2957339 h 2957338"/>
                <a:gd name="connsiteX4" fmla="*/ 1074323 w 3916057"/>
                <a:gd name="connsiteY4" fmla="*/ 2957339 h 2957338"/>
                <a:gd name="connsiteX5" fmla="*/ 0 w 3916057"/>
                <a:gd name="connsiteY5" fmla="*/ 1882926 h 2957338"/>
                <a:gd name="connsiteX6" fmla="*/ 0 w 3916057"/>
                <a:gd name="connsiteY6" fmla="*/ 1074323 h 2957338"/>
                <a:gd name="connsiteX7" fmla="*/ 1074323 w 3916057"/>
                <a:gd name="connsiteY7" fmla="*/ 0 h 295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16057" h="2957338">
                  <a:moveTo>
                    <a:pt x="1074323" y="0"/>
                  </a:moveTo>
                  <a:lnTo>
                    <a:pt x="1074323" y="0"/>
                  </a:lnTo>
                  <a:cubicBezTo>
                    <a:pt x="2642713" y="0"/>
                    <a:pt x="3916058" y="1273345"/>
                    <a:pt x="3916058" y="2841735"/>
                  </a:cubicBezTo>
                  <a:lnTo>
                    <a:pt x="3916058" y="2957339"/>
                  </a:lnTo>
                  <a:lnTo>
                    <a:pt x="1074323" y="2957339"/>
                  </a:lnTo>
                  <a:cubicBezTo>
                    <a:pt x="481371" y="2957339"/>
                    <a:pt x="0" y="2475878"/>
                    <a:pt x="0" y="1882926"/>
                  </a:cubicBezTo>
                  <a:lnTo>
                    <a:pt x="0" y="1074323"/>
                  </a:lnTo>
                  <a:cubicBezTo>
                    <a:pt x="0" y="481371"/>
                    <a:pt x="481371" y="0"/>
                    <a:pt x="1074323" y="0"/>
                  </a:cubicBezTo>
                  <a:close/>
                </a:path>
              </a:pathLst>
            </a:custGeom>
            <a:solidFill>
              <a:srgbClr val="00B4E2"/>
            </a:solidFill>
            <a:ln w="893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2B74F21F-8FFD-4730-EE35-AB69ED7DDE02}"/>
                </a:ext>
              </a:extLst>
            </p:cNvPr>
            <p:cNvSpPr/>
            <p:nvPr/>
          </p:nvSpPr>
          <p:spPr>
            <a:xfrm>
              <a:off x="9230547" y="2958812"/>
              <a:ext cx="2957338" cy="2951543"/>
            </a:xfrm>
            <a:custGeom>
              <a:avLst/>
              <a:gdLst>
                <a:gd name="connsiteX0" fmla="*/ 0 w 2957338"/>
                <a:gd name="connsiteY0" fmla="*/ 0 h 2957338"/>
                <a:gd name="connsiteX1" fmla="*/ 2957339 w 2957338"/>
                <a:gd name="connsiteY1" fmla="*/ 0 h 2957338"/>
                <a:gd name="connsiteX2" fmla="*/ 2957339 w 2957338"/>
                <a:gd name="connsiteY2" fmla="*/ 2957339 h 2957338"/>
                <a:gd name="connsiteX3" fmla="*/ 0 w 2957338"/>
                <a:gd name="connsiteY3" fmla="*/ 2957339 h 2957338"/>
              </a:gdLst>
              <a:ahLst/>
              <a:cxnLst>
                <a:cxn ang="0">
                  <a:pos x="connsiteX0" y="connsiteY0"/>
                </a:cxn>
                <a:cxn ang="0">
                  <a:pos x="connsiteX1" y="connsiteY1"/>
                </a:cxn>
                <a:cxn ang="0">
                  <a:pos x="connsiteX2" y="connsiteY2"/>
                </a:cxn>
                <a:cxn ang="0">
                  <a:pos x="connsiteX3" y="connsiteY3"/>
                </a:cxn>
              </a:cxnLst>
              <a:rect l="l" t="t" r="r" b="b"/>
              <a:pathLst>
                <a:path w="2957338" h="2957338">
                  <a:moveTo>
                    <a:pt x="0" y="0"/>
                  </a:moveTo>
                  <a:lnTo>
                    <a:pt x="2957339" y="0"/>
                  </a:lnTo>
                  <a:lnTo>
                    <a:pt x="2957339" y="2957339"/>
                  </a:lnTo>
                  <a:lnTo>
                    <a:pt x="0" y="2957339"/>
                  </a:lnTo>
                  <a:close/>
                </a:path>
              </a:pathLst>
            </a:custGeom>
            <a:solidFill>
              <a:schemeClr val="accent3"/>
            </a:solidFill>
            <a:ln w="893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E864C44C-2099-7ACA-8553-7BAA9A1521A2}"/>
                </a:ext>
              </a:extLst>
            </p:cNvPr>
            <p:cNvSpPr/>
            <p:nvPr/>
          </p:nvSpPr>
          <p:spPr>
            <a:xfrm>
              <a:off x="7751832" y="2952502"/>
              <a:ext cx="2957249" cy="2959340"/>
            </a:xfrm>
            <a:custGeom>
              <a:avLst/>
              <a:gdLst>
                <a:gd name="connsiteX0" fmla="*/ 2957249 w 2957249"/>
                <a:gd name="connsiteY0" fmla="*/ 1478625 h 2957249"/>
                <a:gd name="connsiteX1" fmla="*/ 1478625 w 2957249"/>
                <a:gd name="connsiteY1" fmla="*/ 2957249 h 2957249"/>
                <a:gd name="connsiteX2" fmla="*/ 0 w 2957249"/>
                <a:gd name="connsiteY2" fmla="*/ 1478624 h 2957249"/>
                <a:gd name="connsiteX3" fmla="*/ 1478625 w 2957249"/>
                <a:gd name="connsiteY3" fmla="*/ 0 h 2957249"/>
                <a:gd name="connsiteX4" fmla="*/ 2957249 w 2957249"/>
                <a:gd name="connsiteY4" fmla="*/ 1478625 h 2957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7249" h="2957249">
                  <a:moveTo>
                    <a:pt x="2957249" y="1478625"/>
                  </a:moveTo>
                  <a:cubicBezTo>
                    <a:pt x="2957249" y="2295246"/>
                    <a:pt x="2295246" y="2957249"/>
                    <a:pt x="1478625" y="2957249"/>
                  </a:cubicBezTo>
                  <a:cubicBezTo>
                    <a:pt x="662003" y="2957249"/>
                    <a:pt x="0" y="2295246"/>
                    <a:pt x="0" y="1478624"/>
                  </a:cubicBezTo>
                  <a:cubicBezTo>
                    <a:pt x="0" y="662003"/>
                    <a:pt x="662003" y="0"/>
                    <a:pt x="1478625" y="0"/>
                  </a:cubicBezTo>
                  <a:cubicBezTo>
                    <a:pt x="2295246" y="0"/>
                    <a:pt x="2957249" y="662003"/>
                    <a:pt x="2957249" y="1478625"/>
                  </a:cubicBezTo>
                  <a:close/>
                </a:path>
              </a:pathLst>
            </a:custGeom>
            <a:solidFill>
              <a:schemeClr val="accent1"/>
            </a:solidFill>
            <a:ln w="8935" cap="flat">
              <a:noFill/>
              <a:prstDash val="solid"/>
              <a:miter/>
            </a:ln>
          </p:spPr>
          <p:txBody>
            <a:bodyPr rtlCol="0" anchor="ctr"/>
            <a:lstStyle/>
            <a:p>
              <a:endParaRPr lang="en-US"/>
            </a:p>
          </p:txBody>
        </p:sp>
      </p:grpSp>
      <p:pic>
        <p:nvPicPr>
          <p:cNvPr id="6" name="Graphic 5">
            <a:extLst>
              <a:ext uri="{FF2B5EF4-FFF2-40B4-BE49-F238E27FC236}">
                <a16:creationId xmlns:a16="http://schemas.microsoft.com/office/drawing/2014/main" id="{BFC879D0-DA3F-CA7A-C18F-3D19A001FF7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726" y="392605"/>
            <a:ext cx="1793792" cy="948548"/>
          </a:xfrm>
          <a:prstGeom prst="rect">
            <a:avLst/>
          </a:prstGeom>
        </p:spPr>
      </p:pic>
      <p:sp>
        <p:nvSpPr>
          <p:cNvPr id="20" name="Title 1">
            <a:extLst>
              <a:ext uri="{FF2B5EF4-FFF2-40B4-BE49-F238E27FC236}">
                <a16:creationId xmlns:a16="http://schemas.microsoft.com/office/drawing/2014/main" id="{45709C3B-9576-1BD9-63E8-A515B243301A}"/>
              </a:ext>
            </a:extLst>
          </p:cNvPr>
          <p:cNvSpPr>
            <a:spLocks noGrp="1"/>
          </p:cNvSpPr>
          <p:nvPr>
            <p:ph type="ctrTitle" hasCustomPrompt="1"/>
          </p:nvPr>
        </p:nvSpPr>
        <p:spPr>
          <a:xfrm>
            <a:off x="496888" y="3367371"/>
            <a:ext cx="4303712" cy="1066938"/>
          </a:xfrm>
        </p:spPr>
        <p:txBody>
          <a:bodyPr anchor="b" anchorCtr="0"/>
          <a:lstStyle>
            <a:lvl1pPr algn="l">
              <a:defRPr sz="4000">
                <a:solidFill>
                  <a:schemeClr val="bg1"/>
                </a:solidFill>
              </a:defRPr>
            </a:lvl1pPr>
          </a:lstStyle>
          <a:p>
            <a:r>
              <a:rPr lang="en-US"/>
              <a:t>Thank you</a:t>
            </a:r>
          </a:p>
        </p:txBody>
      </p:sp>
      <p:sp>
        <p:nvSpPr>
          <p:cNvPr id="21" name="Content Placeholder 2">
            <a:extLst>
              <a:ext uri="{FF2B5EF4-FFF2-40B4-BE49-F238E27FC236}">
                <a16:creationId xmlns:a16="http://schemas.microsoft.com/office/drawing/2014/main" id="{09DD6C24-F983-5502-B215-55432CC15818}"/>
              </a:ext>
            </a:extLst>
          </p:cNvPr>
          <p:cNvSpPr>
            <a:spLocks noGrp="1"/>
          </p:cNvSpPr>
          <p:nvPr>
            <p:ph idx="1" hasCustomPrompt="1"/>
          </p:nvPr>
        </p:nvSpPr>
        <p:spPr>
          <a:xfrm>
            <a:off x="496888" y="4872308"/>
            <a:ext cx="4297605" cy="1253215"/>
          </a:xfrm>
        </p:spPr>
        <p:txBody>
          <a:bodyPr/>
          <a:lstStyle>
            <a:lvl1pPr marL="0" indent="0" algn="l" defTabSz="914400" rtl="0" eaLnBrk="1" latinLnBrk="0" hangingPunct="1">
              <a:lnSpc>
                <a:spcPct val="100000"/>
              </a:lnSpc>
              <a:spcBef>
                <a:spcPts val="300"/>
              </a:spcBef>
              <a:buFont typeface="Arial"/>
              <a:buNone/>
              <a:defRPr lang="en-US" sz="1400" b="0" kern="1200" dirty="0">
                <a:solidFill>
                  <a:schemeClr val="bg1"/>
                </a:solidFill>
                <a:latin typeface="Century Gothic" panose="020B0502020202020204" pitchFamily="34" charset="0"/>
                <a:ea typeface="+mn-ea"/>
                <a:cs typeface="+mn-cs"/>
              </a:defRPr>
            </a:lvl1pPr>
            <a:lvl2pPr marL="635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text </a:t>
            </a:r>
          </a:p>
        </p:txBody>
      </p:sp>
      <p:sp>
        <p:nvSpPr>
          <p:cNvPr id="7" name="Footer Placeholder 6">
            <a:extLst>
              <a:ext uri="{FF2B5EF4-FFF2-40B4-BE49-F238E27FC236}">
                <a16:creationId xmlns:a16="http://schemas.microsoft.com/office/drawing/2014/main" id="{7A58253D-D594-9BF3-6CC3-E5B7E02989FD}"/>
              </a:ext>
            </a:extLst>
          </p:cNvPr>
          <p:cNvSpPr>
            <a:spLocks noGrp="1"/>
          </p:cNvSpPr>
          <p:nvPr>
            <p:ph type="ftr" sz="quarter" idx="11"/>
          </p:nvPr>
        </p:nvSpPr>
        <p:spPr/>
        <p:txBody>
          <a:bodyPr/>
          <a:lstStyle>
            <a:lvl1pPr>
              <a:defRPr>
                <a:solidFill>
                  <a:schemeClr val="bg1"/>
                </a:solidFill>
              </a:defRPr>
            </a:lvl1pPr>
          </a:lstStyle>
          <a:p>
            <a:r>
              <a:rPr lang="en-US"/>
              <a:t>© Teladoc Health, Inc. All rights reserved.</a:t>
            </a:r>
          </a:p>
        </p:txBody>
      </p:sp>
      <p:sp>
        <p:nvSpPr>
          <p:cNvPr id="8" name="Slide Number Placeholder 7">
            <a:extLst>
              <a:ext uri="{FF2B5EF4-FFF2-40B4-BE49-F238E27FC236}">
                <a16:creationId xmlns:a16="http://schemas.microsoft.com/office/drawing/2014/main" id="{055802CB-1E1D-CFC9-2E83-F69CCE086A38}"/>
              </a:ext>
            </a:extLst>
          </p:cNvPr>
          <p:cNvSpPr>
            <a:spLocks noGrp="1"/>
          </p:cNvSpPr>
          <p:nvPr>
            <p:ph type="sldNum" sz="quarter" idx="12"/>
          </p:nvPr>
        </p:nvSpPr>
        <p:spPr/>
        <p:txBody>
          <a:bodyPr/>
          <a:lstStyle>
            <a:lvl1pPr>
              <a:defRPr>
                <a:solidFill>
                  <a:schemeClr val="bg1"/>
                </a:solidFill>
              </a:defRPr>
            </a:lvl1pPr>
          </a:lstStyle>
          <a:p>
            <a:fld id="{A82C3BC0-3EBF-3C4C-A3D8-795624EBC6AA}" type="slidenum">
              <a:rPr lang="en-US" smtClean="0"/>
              <a:pPr/>
              <a:t>‹#›</a:t>
            </a:fld>
            <a:endParaRPr lang="en-US"/>
          </a:p>
        </p:txBody>
      </p:sp>
    </p:spTree>
    <p:extLst>
      <p:ext uri="{BB962C8B-B14F-4D97-AF65-F5344CB8AC3E}">
        <p14:creationId xmlns:p14="http://schemas.microsoft.com/office/powerpoint/2010/main" val="1973806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3F2266-9B3E-1145-96F7-5466A678D664}"/>
              </a:ext>
            </a:extLst>
          </p:cNvPr>
          <p:cNvSpPr>
            <a:spLocks noGrp="1"/>
          </p:cNvSpPr>
          <p:nvPr>
            <p:ph type="title" hasCustomPrompt="1"/>
          </p:nvPr>
        </p:nvSpPr>
        <p:spPr>
          <a:xfrm>
            <a:off x="496888" y="489252"/>
            <a:ext cx="9768341" cy="328304"/>
          </a:xfrm>
        </p:spPr>
        <p:txBody>
          <a:bodyPr/>
          <a:lstStyle/>
          <a:p>
            <a:r>
              <a:rPr lang="en-US"/>
              <a:t>Click to edit title style</a:t>
            </a:r>
          </a:p>
        </p:txBody>
      </p:sp>
      <p:sp>
        <p:nvSpPr>
          <p:cNvPr id="4" name="Text Placeholder 7">
            <a:extLst>
              <a:ext uri="{FF2B5EF4-FFF2-40B4-BE49-F238E27FC236}">
                <a16:creationId xmlns:a16="http://schemas.microsoft.com/office/drawing/2014/main" id="{88BB058D-3A68-0F23-EB49-0368A3CA07AD}"/>
              </a:ext>
            </a:extLst>
          </p:cNvPr>
          <p:cNvSpPr>
            <a:spLocks noGrp="1"/>
          </p:cNvSpPr>
          <p:nvPr>
            <p:ph type="body" sz="quarter" idx="13" hasCustomPrompt="1"/>
          </p:nvPr>
        </p:nvSpPr>
        <p:spPr>
          <a:xfrm>
            <a:off x="496888" y="874621"/>
            <a:ext cx="9768341" cy="327025"/>
          </a:xfrm>
        </p:spPr>
        <p:txBody>
          <a:bodyPr/>
          <a:lstStyle>
            <a:lvl1pPr>
              <a:defRPr sz="1400" b="0" cap="all" baseline="0">
                <a:solidFill>
                  <a:schemeClr val="accent1"/>
                </a:solidFill>
              </a:defRPr>
            </a:lvl1pPr>
          </a:lstStyle>
          <a:p>
            <a:pPr lvl="0"/>
            <a:r>
              <a:rPr lang="en-US"/>
              <a:t>Click to edit text styles</a:t>
            </a:r>
          </a:p>
        </p:txBody>
      </p:sp>
      <p:sp>
        <p:nvSpPr>
          <p:cNvPr id="3" name="Text Placeholder 2">
            <a:extLst>
              <a:ext uri="{FF2B5EF4-FFF2-40B4-BE49-F238E27FC236}">
                <a16:creationId xmlns:a16="http://schemas.microsoft.com/office/drawing/2014/main" id="{5C0ECC8B-2B6B-5EBB-B5C4-C29DD3CE4827}"/>
              </a:ext>
            </a:extLst>
          </p:cNvPr>
          <p:cNvSpPr>
            <a:spLocks noGrp="1"/>
          </p:cNvSpPr>
          <p:nvPr>
            <p:ph type="body" sz="quarter" idx="17"/>
          </p:nvPr>
        </p:nvSpPr>
        <p:spPr>
          <a:xfrm>
            <a:off x="496888" y="1445866"/>
            <a:ext cx="9768340" cy="4349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6" name="Group 5">
            <a:extLst>
              <a:ext uri="{FF2B5EF4-FFF2-40B4-BE49-F238E27FC236}">
                <a16:creationId xmlns:a16="http://schemas.microsoft.com/office/drawing/2014/main" id="{78A7D76D-4DB9-C83C-1159-2358081AFBEF}"/>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8" name="Straight Connector 7">
              <a:extLst>
                <a:ext uri="{FF2B5EF4-FFF2-40B4-BE49-F238E27FC236}">
                  <a16:creationId xmlns:a16="http://schemas.microsoft.com/office/drawing/2014/main" id="{724FBEE0-1BD7-B9CF-E95B-6CE033FD06C4}"/>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06144A0-EBA2-6F57-F2E3-BD429B100C6A}"/>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2D8F071-745C-256A-9795-FB045AF51925}"/>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D3F11C8-BAAC-2300-D62C-9B17D0AFB05A}"/>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3356AD-520C-25B7-F946-E8B65AA0BEA4}"/>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5" name="Graphic 4">
            <a:extLst>
              <a:ext uri="{FF2B5EF4-FFF2-40B4-BE49-F238E27FC236}">
                <a16:creationId xmlns:a16="http://schemas.microsoft.com/office/drawing/2014/main" id="{DBB344F6-D3FB-F817-A1A5-A6F8542B5644}"/>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2375" y="6161241"/>
            <a:ext cx="1140079" cy="602868"/>
          </a:xfrm>
          <a:prstGeom prst="rect">
            <a:avLst/>
          </a:prstGeom>
        </p:spPr>
      </p:pic>
      <p:pic>
        <p:nvPicPr>
          <p:cNvPr id="16" name="Picture 15">
            <a:extLst>
              <a:ext uri="{FF2B5EF4-FFF2-40B4-BE49-F238E27FC236}">
                <a16:creationId xmlns:a16="http://schemas.microsoft.com/office/drawing/2014/main" id="{9996B864-F3DA-9A41-9F41-C118D8F3A8AD}"/>
              </a:ext>
              <a:ext uri="{C183D7F6-B498-43B3-948B-1728B52AA6E4}">
                <adec:decorative xmlns:adec="http://schemas.microsoft.com/office/drawing/2017/decorative" val="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39241"/>
          <a:stretch/>
        </p:blipFill>
        <p:spPr>
          <a:xfrm>
            <a:off x="9158483" y="0"/>
            <a:ext cx="3033517" cy="1528715"/>
          </a:xfrm>
          <a:prstGeom prst="rect">
            <a:avLst/>
          </a:prstGeom>
        </p:spPr>
      </p:pic>
      <p:sp>
        <p:nvSpPr>
          <p:cNvPr id="17" name="Footer Placeholder 16">
            <a:extLst>
              <a:ext uri="{FF2B5EF4-FFF2-40B4-BE49-F238E27FC236}">
                <a16:creationId xmlns:a16="http://schemas.microsoft.com/office/drawing/2014/main" id="{97F7204D-65A2-F9A0-7F4B-D229CE3735FF}"/>
              </a:ext>
            </a:extLst>
          </p:cNvPr>
          <p:cNvSpPr>
            <a:spLocks noGrp="1"/>
          </p:cNvSpPr>
          <p:nvPr>
            <p:ph type="ftr" sz="quarter" idx="15"/>
          </p:nvPr>
        </p:nvSpPr>
        <p:spPr/>
        <p:txBody>
          <a:bodyPr/>
          <a:lstStyle/>
          <a:p>
            <a:r>
              <a:rPr lang="en-US"/>
              <a:t>© Teladoc Health, Inc. All rights reserved.</a:t>
            </a:r>
          </a:p>
        </p:txBody>
      </p:sp>
      <p:sp>
        <p:nvSpPr>
          <p:cNvPr id="18" name="Slide Number Placeholder 17">
            <a:extLst>
              <a:ext uri="{FF2B5EF4-FFF2-40B4-BE49-F238E27FC236}">
                <a16:creationId xmlns:a16="http://schemas.microsoft.com/office/drawing/2014/main" id="{19A0B1C0-71BC-C877-9EC3-E4547D024E82}"/>
              </a:ext>
            </a:extLst>
          </p:cNvPr>
          <p:cNvSpPr>
            <a:spLocks noGrp="1"/>
          </p:cNvSpPr>
          <p:nvPr>
            <p:ph type="sldNum" sz="quarter" idx="16"/>
          </p:nvPr>
        </p:nvSpPr>
        <p:spPr/>
        <p:txBody>
          <a:bodyPr/>
          <a:lstStyle/>
          <a:p>
            <a:fld id="{A82C3BC0-3EBF-3C4C-A3D8-795624EBC6AA}" type="slidenum">
              <a:rPr lang="en-US" smtClean="0"/>
              <a:pPr/>
              <a:t>‹#›</a:t>
            </a:fld>
            <a:endParaRPr lang="en-US"/>
          </a:p>
        </p:txBody>
      </p:sp>
    </p:spTree>
    <p:extLst>
      <p:ext uri="{BB962C8B-B14F-4D97-AF65-F5344CB8AC3E}">
        <p14:creationId xmlns:p14="http://schemas.microsoft.com/office/powerpoint/2010/main" val="3013459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3F2266-9B3E-1145-96F7-5466A678D664}"/>
              </a:ext>
            </a:extLst>
          </p:cNvPr>
          <p:cNvSpPr>
            <a:spLocks noGrp="1"/>
          </p:cNvSpPr>
          <p:nvPr>
            <p:ph type="title" hasCustomPrompt="1"/>
          </p:nvPr>
        </p:nvSpPr>
        <p:spPr>
          <a:xfrm>
            <a:off x="496888" y="489252"/>
            <a:ext cx="9768341" cy="328304"/>
          </a:xfrm>
        </p:spPr>
        <p:txBody>
          <a:bodyPr/>
          <a:lstStyle/>
          <a:p>
            <a:r>
              <a:rPr lang="en-US"/>
              <a:t>Click to edit title style</a:t>
            </a:r>
          </a:p>
        </p:txBody>
      </p:sp>
      <p:sp>
        <p:nvSpPr>
          <p:cNvPr id="16" name="Text Placeholder 7">
            <a:extLst>
              <a:ext uri="{FF2B5EF4-FFF2-40B4-BE49-F238E27FC236}">
                <a16:creationId xmlns:a16="http://schemas.microsoft.com/office/drawing/2014/main" id="{327E6784-D1C6-264B-8792-DF748FF692B9}"/>
              </a:ext>
            </a:extLst>
          </p:cNvPr>
          <p:cNvSpPr>
            <a:spLocks noGrp="1"/>
          </p:cNvSpPr>
          <p:nvPr>
            <p:ph type="body" sz="quarter" idx="13" hasCustomPrompt="1"/>
          </p:nvPr>
        </p:nvSpPr>
        <p:spPr>
          <a:xfrm>
            <a:off x="496888" y="874621"/>
            <a:ext cx="9768341" cy="327025"/>
          </a:xfrm>
        </p:spPr>
        <p:txBody>
          <a:bodyPr/>
          <a:lstStyle>
            <a:lvl1pPr>
              <a:defRPr sz="1400" b="0" cap="all" baseline="0">
                <a:solidFill>
                  <a:schemeClr val="accent1"/>
                </a:solidFill>
              </a:defRPr>
            </a:lvl1pPr>
          </a:lstStyle>
          <a:p>
            <a:pPr lvl="0"/>
            <a:r>
              <a:rPr lang="en-US"/>
              <a:t>Click to edit text styles</a:t>
            </a:r>
          </a:p>
        </p:txBody>
      </p:sp>
      <p:grpSp>
        <p:nvGrpSpPr>
          <p:cNvPr id="5" name="Group 4">
            <a:extLst>
              <a:ext uri="{FF2B5EF4-FFF2-40B4-BE49-F238E27FC236}">
                <a16:creationId xmlns:a16="http://schemas.microsoft.com/office/drawing/2014/main" id="{FD74D6CF-E6A8-BB7D-026F-C60CF8E0A412}"/>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6" name="Straight Connector 5">
              <a:extLst>
                <a:ext uri="{FF2B5EF4-FFF2-40B4-BE49-F238E27FC236}">
                  <a16:creationId xmlns:a16="http://schemas.microsoft.com/office/drawing/2014/main" id="{9E10A8D8-B424-E2FF-04E7-80BC10A2CA53}"/>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F209C8-F353-2EA7-1288-DFB5EB22DB9E}"/>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3E3D2D2-911C-F813-D66B-BBD07EA35D1D}"/>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3536E72-4F51-5C59-5558-5C9C887015D3}"/>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E30DAAC-3DF4-122C-EDB7-215455E39E01}"/>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 name="Text Placeholder 2">
            <a:extLst>
              <a:ext uri="{FF2B5EF4-FFF2-40B4-BE49-F238E27FC236}">
                <a16:creationId xmlns:a16="http://schemas.microsoft.com/office/drawing/2014/main" id="{4790DA31-0041-6602-C560-FE335D14D6F4}"/>
              </a:ext>
            </a:extLst>
          </p:cNvPr>
          <p:cNvSpPr>
            <a:spLocks noGrp="1"/>
          </p:cNvSpPr>
          <p:nvPr>
            <p:ph type="body" sz="quarter" idx="17"/>
          </p:nvPr>
        </p:nvSpPr>
        <p:spPr>
          <a:xfrm>
            <a:off x="496888" y="1445866"/>
            <a:ext cx="9768340" cy="4349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Graphic 3">
            <a:extLst>
              <a:ext uri="{FF2B5EF4-FFF2-40B4-BE49-F238E27FC236}">
                <a16:creationId xmlns:a16="http://schemas.microsoft.com/office/drawing/2014/main" id="{C2DF2DCE-A371-3B41-674F-7401D22A43B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2375" y="6161241"/>
            <a:ext cx="1140079" cy="602868"/>
          </a:xfrm>
          <a:prstGeom prst="rect">
            <a:avLst/>
          </a:prstGeom>
        </p:spPr>
      </p:pic>
      <p:sp>
        <p:nvSpPr>
          <p:cNvPr id="17" name="Footer Placeholder 16">
            <a:extLst>
              <a:ext uri="{FF2B5EF4-FFF2-40B4-BE49-F238E27FC236}">
                <a16:creationId xmlns:a16="http://schemas.microsoft.com/office/drawing/2014/main" id="{956E2507-A2A8-51BD-9062-94DE400168EF}"/>
              </a:ext>
            </a:extLst>
          </p:cNvPr>
          <p:cNvSpPr>
            <a:spLocks noGrp="1"/>
          </p:cNvSpPr>
          <p:nvPr>
            <p:ph type="ftr" sz="quarter" idx="15"/>
          </p:nvPr>
        </p:nvSpPr>
        <p:spPr/>
        <p:txBody>
          <a:bodyPr/>
          <a:lstStyle/>
          <a:p>
            <a:r>
              <a:rPr lang="en-US"/>
              <a:t>© Teladoc Health, Inc. All rights reserved.</a:t>
            </a:r>
          </a:p>
        </p:txBody>
      </p:sp>
      <p:sp>
        <p:nvSpPr>
          <p:cNvPr id="18" name="Slide Number Placeholder 17">
            <a:extLst>
              <a:ext uri="{FF2B5EF4-FFF2-40B4-BE49-F238E27FC236}">
                <a16:creationId xmlns:a16="http://schemas.microsoft.com/office/drawing/2014/main" id="{AA19D1B4-8946-FEEB-1B8E-2605E7AB7341}"/>
              </a:ext>
            </a:extLst>
          </p:cNvPr>
          <p:cNvSpPr>
            <a:spLocks noGrp="1"/>
          </p:cNvSpPr>
          <p:nvPr>
            <p:ph type="sldNum" sz="quarter" idx="16"/>
          </p:nvPr>
        </p:nvSpPr>
        <p:spPr/>
        <p:txBody>
          <a:bodyPr/>
          <a:lstStyle/>
          <a:p>
            <a:fld id="{A82C3BC0-3EBF-3C4C-A3D8-795624EBC6AA}" type="slidenum">
              <a:rPr lang="en-US" smtClean="0"/>
              <a:pPr/>
              <a:t>‹#›</a:t>
            </a:fld>
            <a:endParaRPr lang="en-US"/>
          </a:p>
        </p:txBody>
      </p:sp>
    </p:spTree>
    <p:extLst>
      <p:ext uri="{BB962C8B-B14F-4D97-AF65-F5344CB8AC3E}">
        <p14:creationId xmlns:p14="http://schemas.microsoft.com/office/powerpoint/2010/main" val="2028425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 style</a:t>
            </a:r>
          </a:p>
        </p:txBody>
      </p:sp>
      <p:sp>
        <p:nvSpPr>
          <p:cNvPr id="3" name="Text Placeholder 2">
            <a:extLst>
              <a:ext uri="{FF2B5EF4-FFF2-40B4-BE49-F238E27FC236}">
                <a16:creationId xmlns:a16="http://schemas.microsoft.com/office/drawing/2014/main" id="{C721D803-9576-BB0D-3C18-4E4089C3106B}"/>
              </a:ext>
            </a:extLst>
          </p:cNvPr>
          <p:cNvSpPr>
            <a:spLocks noGrp="1"/>
          </p:cNvSpPr>
          <p:nvPr>
            <p:ph type="body" sz="quarter" idx="17"/>
          </p:nvPr>
        </p:nvSpPr>
        <p:spPr>
          <a:xfrm>
            <a:off x="496888" y="1445866"/>
            <a:ext cx="5009390" cy="4349958"/>
          </a:xfrm>
        </p:spPr>
        <p:txBody>
          <a:bodyPr/>
          <a:lstStyle>
            <a:lvl1pPr>
              <a:defRPr>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2">
            <a:extLst>
              <a:ext uri="{FF2B5EF4-FFF2-40B4-BE49-F238E27FC236}">
                <a16:creationId xmlns:a16="http://schemas.microsoft.com/office/drawing/2014/main" id="{C721D30B-7D48-AFE8-75B3-A1F8507E1C02}"/>
              </a:ext>
            </a:extLst>
          </p:cNvPr>
          <p:cNvSpPr>
            <a:spLocks noGrp="1"/>
          </p:cNvSpPr>
          <p:nvPr>
            <p:ph type="body" sz="quarter" idx="54"/>
          </p:nvPr>
        </p:nvSpPr>
        <p:spPr>
          <a:xfrm>
            <a:off x="6731513" y="1445866"/>
            <a:ext cx="5009390" cy="4349958"/>
          </a:xfrm>
        </p:spPr>
        <p:txBody>
          <a:bodyPr/>
          <a:lstStyle>
            <a:lvl1pPr>
              <a:defRPr>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a16="http://schemas.microsoft.com/office/drawing/2014/main" id="{5CAD1227-F06D-07DC-BD82-7597C18482F1}"/>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6" name="Straight Connector 5">
              <a:extLst>
                <a:ext uri="{FF2B5EF4-FFF2-40B4-BE49-F238E27FC236}">
                  <a16:creationId xmlns:a16="http://schemas.microsoft.com/office/drawing/2014/main" id="{5E053D3F-6B78-CD93-FBF8-2339242665C6}"/>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8550C7B-5890-26A1-B118-166FE1BD7B67}"/>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295FAF7-63CD-8CCE-8246-879F6FCB8DFD}"/>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AC8924-F46D-AE05-5D96-3978CC95915D}"/>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24FA3FB-1AD4-5682-5528-A92D3B7ED6E0}"/>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8" name="Graphic 7">
            <a:extLst>
              <a:ext uri="{FF2B5EF4-FFF2-40B4-BE49-F238E27FC236}">
                <a16:creationId xmlns:a16="http://schemas.microsoft.com/office/drawing/2014/main" id="{6922397A-1EE9-6DAB-D008-D1B6535FA9F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2375" y="6161241"/>
            <a:ext cx="1140079" cy="602868"/>
          </a:xfrm>
          <a:prstGeom prst="rect">
            <a:avLst/>
          </a:prstGeom>
        </p:spPr>
      </p:pic>
      <p:sp>
        <p:nvSpPr>
          <p:cNvPr id="17" name="Footer Placeholder 16">
            <a:extLst>
              <a:ext uri="{FF2B5EF4-FFF2-40B4-BE49-F238E27FC236}">
                <a16:creationId xmlns:a16="http://schemas.microsoft.com/office/drawing/2014/main" id="{35919024-0037-F289-343E-4094F149605E}"/>
              </a:ext>
            </a:extLst>
          </p:cNvPr>
          <p:cNvSpPr>
            <a:spLocks noGrp="1"/>
          </p:cNvSpPr>
          <p:nvPr>
            <p:ph type="ftr" sz="quarter" idx="15"/>
          </p:nvPr>
        </p:nvSpPr>
        <p:spPr/>
        <p:txBody>
          <a:bodyPr/>
          <a:lstStyle/>
          <a:p>
            <a:r>
              <a:rPr lang="en-US"/>
              <a:t>© Teladoc Health, Inc. All rights reserved.</a:t>
            </a:r>
          </a:p>
        </p:txBody>
      </p:sp>
      <p:sp>
        <p:nvSpPr>
          <p:cNvPr id="18" name="Slide Number Placeholder 17">
            <a:extLst>
              <a:ext uri="{FF2B5EF4-FFF2-40B4-BE49-F238E27FC236}">
                <a16:creationId xmlns:a16="http://schemas.microsoft.com/office/drawing/2014/main" id="{F219DD77-AF51-CD62-473E-58FFAD6A370B}"/>
              </a:ext>
            </a:extLst>
          </p:cNvPr>
          <p:cNvSpPr>
            <a:spLocks noGrp="1"/>
          </p:cNvSpPr>
          <p:nvPr>
            <p:ph type="sldNum" sz="quarter" idx="16"/>
          </p:nvPr>
        </p:nvSpPr>
        <p:spPr/>
        <p:txBody>
          <a:bodyPr/>
          <a:lstStyle/>
          <a:p>
            <a:fld id="{A82C3BC0-3EBF-3C4C-A3D8-795624EBC6AA}" type="slidenum">
              <a:rPr lang="en-US" smtClean="0"/>
              <a:pPr/>
              <a:t>‹#›</a:t>
            </a:fld>
            <a:endParaRPr lang="en-US"/>
          </a:p>
        </p:txBody>
      </p:sp>
    </p:spTree>
    <p:extLst>
      <p:ext uri="{BB962C8B-B14F-4D97-AF65-F5344CB8AC3E}">
        <p14:creationId xmlns:p14="http://schemas.microsoft.com/office/powerpoint/2010/main" val="1968124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 style</a:t>
            </a:r>
          </a:p>
        </p:txBody>
      </p:sp>
      <p:sp>
        <p:nvSpPr>
          <p:cNvPr id="9" name="Text Placeholder 7">
            <a:extLst>
              <a:ext uri="{FF2B5EF4-FFF2-40B4-BE49-F238E27FC236}">
                <a16:creationId xmlns:a16="http://schemas.microsoft.com/office/drawing/2014/main" id="{D9945EED-3B44-AA4B-B55E-1EC4EF808908}"/>
              </a:ext>
            </a:extLst>
          </p:cNvPr>
          <p:cNvSpPr>
            <a:spLocks noGrp="1"/>
          </p:cNvSpPr>
          <p:nvPr>
            <p:ph type="body" sz="quarter" idx="13" hasCustomPrompt="1"/>
          </p:nvPr>
        </p:nvSpPr>
        <p:spPr>
          <a:xfrm>
            <a:off x="496888" y="874621"/>
            <a:ext cx="9768341" cy="327025"/>
          </a:xfrm>
        </p:spPr>
        <p:txBody>
          <a:bodyPr/>
          <a:lstStyle>
            <a:lvl1pPr>
              <a:defRPr sz="1400" b="0" cap="all" baseline="0">
                <a:solidFill>
                  <a:schemeClr val="accent1"/>
                </a:solidFill>
              </a:defRPr>
            </a:lvl1pPr>
          </a:lstStyle>
          <a:p>
            <a:pPr lvl="0"/>
            <a:r>
              <a:rPr lang="en-US"/>
              <a:t>Click to edit text styles</a:t>
            </a:r>
          </a:p>
        </p:txBody>
      </p:sp>
      <p:grpSp>
        <p:nvGrpSpPr>
          <p:cNvPr id="5" name="Group 4">
            <a:extLst>
              <a:ext uri="{FF2B5EF4-FFF2-40B4-BE49-F238E27FC236}">
                <a16:creationId xmlns:a16="http://schemas.microsoft.com/office/drawing/2014/main" id="{5E553F00-D5A8-4302-E38C-8147148FDFAC}"/>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6" name="Straight Connector 5">
              <a:extLst>
                <a:ext uri="{FF2B5EF4-FFF2-40B4-BE49-F238E27FC236}">
                  <a16:creationId xmlns:a16="http://schemas.microsoft.com/office/drawing/2014/main" id="{77272BF9-2830-33A8-861C-348422F60953}"/>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68114BC-ACF4-7B92-4D8A-EC4E3A2AB6A4}"/>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3077710-C88B-4E0D-3F27-1DD98EF91422}"/>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45BD30-D0E3-CC4D-07BA-87CCDD18727E}"/>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8CDEAE2-CB1B-E39D-6A3C-5F3522E49C0B}"/>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3" name="Text Placeholder 2">
            <a:extLst>
              <a:ext uri="{FF2B5EF4-FFF2-40B4-BE49-F238E27FC236}">
                <a16:creationId xmlns:a16="http://schemas.microsoft.com/office/drawing/2014/main" id="{D1BC9593-32AA-2D41-991C-5756D827A01F}"/>
              </a:ext>
            </a:extLst>
          </p:cNvPr>
          <p:cNvSpPr>
            <a:spLocks noGrp="1"/>
          </p:cNvSpPr>
          <p:nvPr>
            <p:ph type="body" sz="quarter" idx="17"/>
          </p:nvPr>
        </p:nvSpPr>
        <p:spPr>
          <a:xfrm>
            <a:off x="496888" y="1445866"/>
            <a:ext cx="5009390" cy="4349958"/>
          </a:xfrm>
        </p:spPr>
        <p:txBody>
          <a:bodyPr/>
          <a:lstStyle>
            <a:lvl1pPr>
              <a:defRPr>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2">
            <a:extLst>
              <a:ext uri="{FF2B5EF4-FFF2-40B4-BE49-F238E27FC236}">
                <a16:creationId xmlns:a16="http://schemas.microsoft.com/office/drawing/2014/main" id="{99A474FE-BEAD-B3E5-AD2D-E8B8CC2D84FF}"/>
              </a:ext>
            </a:extLst>
          </p:cNvPr>
          <p:cNvSpPr>
            <a:spLocks noGrp="1"/>
          </p:cNvSpPr>
          <p:nvPr>
            <p:ph type="body" sz="quarter" idx="54"/>
          </p:nvPr>
        </p:nvSpPr>
        <p:spPr>
          <a:xfrm>
            <a:off x="6731513" y="1445866"/>
            <a:ext cx="5009390" cy="4349958"/>
          </a:xfrm>
        </p:spPr>
        <p:txBody>
          <a:bodyPr/>
          <a:lstStyle>
            <a:lvl1pPr>
              <a:defRPr>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D6444750-9160-7D6B-F48F-DB8074D8859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2375" y="6161241"/>
            <a:ext cx="1140079" cy="602868"/>
          </a:xfrm>
          <a:prstGeom prst="rect">
            <a:avLst/>
          </a:prstGeom>
        </p:spPr>
      </p:pic>
      <p:pic>
        <p:nvPicPr>
          <p:cNvPr id="16" name="Picture 15">
            <a:extLst>
              <a:ext uri="{FF2B5EF4-FFF2-40B4-BE49-F238E27FC236}">
                <a16:creationId xmlns:a16="http://schemas.microsoft.com/office/drawing/2014/main" id="{34984404-176D-4D44-A2FC-2B7C86230168}"/>
              </a:ext>
              <a:ext uri="{C183D7F6-B498-43B3-948B-1728B52AA6E4}">
                <adec:decorative xmlns:adec="http://schemas.microsoft.com/office/drawing/2017/decorative" val="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39241"/>
          <a:stretch/>
        </p:blipFill>
        <p:spPr>
          <a:xfrm>
            <a:off x="9158483" y="0"/>
            <a:ext cx="3033517" cy="1528715"/>
          </a:xfrm>
          <a:prstGeom prst="rect">
            <a:avLst/>
          </a:prstGeom>
        </p:spPr>
      </p:pic>
      <p:sp>
        <p:nvSpPr>
          <p:cNvPr id="18" name="Footer Placeholder 17">
            <a:extLst>
              <a:ext uri="{FF2B5EF4-FFF2-40B4-BE49-F238E27FC236}">
                <a16:creationId xmlns:a16="http://schemas.microsoft.com/office/drawing/2014/main" id="{498583FC-B0F5-6A30-A42B-7ED0E1EA47D2}"/>
              </a:ext>
            </a:extLst>
          </p:cNvPr>
          <p:cNvSpPr>
            <a:spLocks noGrp="1"/>
          </p:cNvSpPr>
          <p:nvPr>
            <p:ph type="ftr" sz="quarter" idx="16"/>
          </p:nvPr>
        </p:nvSpPr>
        <p:spPr/>
        <p:txBody>
          <a:bodyPr/>
          <a:lstStyle/>
          <a:p>
            <a:r>
              <a:rPr lang="en-US"/>
              <a:t>© Teladoc Health, Inc. All rights reserved.</a:t>
            </a:r>
          </a:p>
        </p:txBody>
      </p:sp>
      <p:sp>
        <p:nvSpPr>
          <p:cNvPr id="19" name="Slide Number Placeholder 18">
            <a:extLst>
              <a:ext uri="{FF2B5EF4-FFF2-40B4-BE49-F238E27FC236}">
                <a16:creationId xmlns:a16="http://schemas.microsoft.com/office/drawing/2014/main" id="{81BA4FF9-6115-5DA5-6C70-D76C6A569EB2}"/>
              </a:ext>
            </a:extLst>
          </p:cNvPr>
          <p:cNvSpPr>
            <a:spLocks noGrp="1"/>
          </p:cNvSpPr>
          <p:nvPr>
            <p:ph type="sldNum" sz="quarter" idx="17"/>
          </p:nvPr>
        </p:nvSpPr>
        <p:spPr/>
        <p:txBody>
          <a:bodyPr/>
          <a:lstStyle/>
          <a:p>
            <a:fld id="{A82C3BC0-3EBF-3C4C-A3D8-795624EBC6AA}" type="slidenum">
              <a:rPr lang="en-US" smtClean="0"/>
              <a:pPr/>
              <a:t>‹#›</a:t>
            </a:fld>
            <a:endParaRPr lang="en-US"/>
          </a:p>
        </p:txBody>
      </p:sp>
    </p:spTree>
    <p:extLst>
      <p:ext uri="{BB962C8B-B14F-4D97-AF65-F5344CB8AC3E}">
        <p14:creationId xmlns:p14="http://schemas.microsoft.com/office/powerpoint/2010/main" val="3059347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Head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 style</a:t>
            </a:r>
          </a:p>
        </p:txBody>
      </p:sp>
      <p:grpSp>
        <p:nvGrpSpPr>
          <p:cNvPr id="3" name="Group 2">
            <a:extLst>
              <a:ext uri="{FF2B5EF4-FFF2-40B4-BE49-F238E27FC236}">
                <a16:creationId xmlns:a16="http://schemas.microsoft.com/office/drawing/2014/main" id="{9278786C-DC98-9EA4-BC9B-51228CD07D63}"/>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4" name="Straight Connector 3">
              <a:extLst>
                <a:ext uri="{FF2B5EF4-FFF2-40B4-BE49-F238E27FC236}">
                  <a16:creationId xmlns:a16="http://schemas.microsoft.com/office/drawing/2014/main" id="{D9196A0D-BF73-4C21-5630-28E674D6F70D}"/>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96DA621-63BB-46D5-9937-5DE0FECA31AA}"/>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8455D57-9663-751C-1A14-E1F238B7BE59}"/>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82FE643-DA16-934E-7DD8-72845827F467}"/>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FAA8B51-80A9-9B07-7106-220DA74623DC}"/>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12" name="Graphic 11">
            <a:extLst>
              <a:ext uri="{FF2B5EF4-FFF2-40B4-BE49-F238E27FC236}">
                <a16:creationId xmlns:a16="http://schemas.microsoft.com/office/drawing/2014/main" id="{4B09A7A6-857D-3E0A-D647-21572B8F39D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2375" y="6161241"/>
            <a:ext cx="1140079" cy="602868"/>
          </a:xfrm>
          <a:prstGeom prst="rect">
            <a:avLst/>
          </a:prstGeom>
        </p:spPr>
      </p:pic>
      <p:sp>
        <p:nvSpPr>
          <p:cNvPr id="7" name="Footer Placeholder 6">
            <a:extLst>
              <a:ext uri="{FF2B5EF4-FFF2-40B4-BE49-F238E27FC236}">
                <a16:creationId xmlns:a16="http://schemas.microsoft.com/office/drawing/2014/main" id="{7A58253D-D594-9BF3-6CC3-E5B7E02989FD}"/>
              </a:ext>
            </a:extLst>
          </p:cNvPr>
          <p:cNvSpPr>
            <a:spLocks noGrp="1"/>
          </p:cNvSpPr>
          <p:nvPr>
            <p:ph type="ftr" sz="quarter" idx="11"/>
          </p:nvPr>
        </p:nvSpPr>
        <p:spPr/>
        <p:txBody>
          <a:bodyPr/>
          <a:lstStyle/>
          <a:p>
            <a:r>
              <a:rPr lang="en-US"/>
              <a:t>© Teladoc Health, Inc. All rights reserved.</a:t>
            </a:r>
          </a:p>
        </p:txBody>
      </p:sp>
      <p:sp>
        <p:nvSpPr>
          <p:cNvPr id="8" name="Slide Number Placeholder 7">
            <a:extLst>
              <a:ext uri="{FF2B5EF4-FFF2-40B4-BE49-F238E27FC236}">
                <a16:creationId xmlns:a16="http://schemas.microsoft.com/office/drawing/2014/main" id="{055802CB-1E1D-CFC9-2E83-F69CCE086A38}"/>
              </a:ext>
            </a:extLst>
          </p:cNvPr>
          <p:cNvSpPr>
            <a:spLocks noGrp="1"/>
          </p:cNvSpPr>
          <p:nvPr>
            <p:ph type="sldNum" sz="quarter" idx="12"/>
          </p:nvPr>
        </p:nvSpPr>
        <p:spPr/>
        <p:txBody>
          <a:bodyPr/>
          <a:lstStyle/>
          <a:p>
            <a:fld id="{A82C3BC0-3EBF-3C4C-A3D8-795624EBC6AA}" type="slidenum">
              <a:rPr lang="en-US" smtClean="0"/>
              <a:pPr/>
              <a:t>‹#›</a:t>
            </a:fld>
            <a:endParaRPr lang="en-US"/>
          </a:p>
        </p:txBody>
      </p:sp>
    </p:spTree>
    <p:extLst>
      <p:ext uri="{BB962C8B-B14F-4D97-AF65-F5344CB8AC3E}">
        <p14:creationId xmlns:p14="http://schemas.microsoft.com/office/powerpoint/2010/main" val="1444521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79219FD3-851E-A0D2-2FCB-5419EEF899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8726" y="389807"/>
            <a:ext cx="1803448" cy="953655"/>
          </a:xfrm>
          <a:prstGeom prst="rect">
            <a:avLst/>
          </a:prstGeom>
        </p:spPr>
      </p:pic>
      <p:sp>
        <p:nvSpPr>
          <p:cNvPr id="2" name="Title 1"/>
          <p:cNvSpPr>
            <a:spLocks noGrp="1"/>
          </p:cNvSpPr>
          <p:nvPr>
            <p:ph type="ctrTitle" hasCustomPrompt="1"/>
          </p:nvPr>
        </p:nvSpPr>
        <p:spPr>
          <a:xfrm>
            <a:off x="496888" y="2872016"/>
            <a:ext cx="4303712" cy="2387600"/>
          </a:xfrm>
        </p:spPr>
        <p:txBody>
          <a:bodyPr anchor="b" anchorCtr="0"/>
          <a:lstStyle>
            <a:lvl1pPr algn="l">
              <a:defRPr sz="4000">
                <a:solidFill>
                  <a:schemeClr val="accent1"/>
                </a:solidFill>
              </a:defRPr>
            </a:lvl1pPr>
          </a:lstStyle>
          <a:p>
            <a:r>
              <a:rPr lang="en-US"/>
              <a:t>Click to add template title</a:t>
            </a:r>
          </a:p>
        </p:txBody>
      </p:sp>
      <p:sp>
        <p:nvSpPr>
          <p:cNvPr id="8" name="Picture Placeholder 7">
            <a:extLst>
              <a:ext uri="{FF2B5EF4-FFF2-40B4-BE49-F238E27FC236}">
                <a16:creationId xmlns:a16="http://schemas.microsoft.com/office/drawing/2014/main" id="{E929647E-83E8-2399-9574-D0881F53FD7B}"/>
              </a:ext>
              <a:ext uri="{C183D7F6-B498-43B3-948B-1728B52AA6E4}">
                <adec:decorative xmlns:adec="http://schemas.microsoft.com/office/drawing/2017/decorative" val="1"/>
              </a:ext>
            </a:extLst>
          </p:cNvPr>
          <p:cNvSpPr>
            <a:spLocks noGrp="1"/>
          </p:cNvSpPr>
          <p:nvPr>
            <p:ph type="pic" sz="quarter" idx="13" hasCustomPrompt="1"/>
          </p:nvPr>
        </p:nvSpPr>
        <p:spPr>
          <a:xfrm>
            <a:off x="5443958" y="0"/>
            <a:ext cx="6748042" cy="6858000"/>
          </a:xfrm>
          <a:custGeom>
            <a:avLst/>
            <a:gdLst>
              <a:gd name="connsiteX0" fmla="*/ 3420289 w 6748042"/>
              <a:gd name="connsiteY0" fmla="*/ 0 h 6858000"/>
              <a:gd name="connsiteX1" fmla="*/ 6730862 w 6748042"/>
              <a:gd name="connsiteY1" fmla="*/ 2989333 h 6858000"/>
              <a:gd name="connsiteX2" fmla="*/ 6748042 w 6748042"/>
              <a:gd name="connsiteY2" fmla="*/ 3329757 h 6858000"/>
              <a:gd name="connsiteX3" fmla="*/ 6748042 w 6748042"/>
              <a:gd name="connsiteY3" fmla="*/ 3329848 h 6858000"/>
              <a:gd name="connsiteX4" fmla="*/ 6746491 w 6748042"/>
              <a:gd name="connsiteY4" fmla="*/ 3428999 h 6858000"/>
              <a:gd name="connsiteX5" fmla="*/ 6748042 w 6748042"/>
              <a:gd name="connsiteY5" fmla="*/ 3428999 h 6858000"/>
              <a:gd name="connsiteX6" fmla="*/ 6748042 w 6748042"/>
              <a:gd name="connsiteY6" fmla="*/ 6857742 h 6858000"/>
              <a:gd name="connsiteX7" fmla="*/ 6733820 w 6748042"/>
              <a:gd name="connsiteY7" fmla="*/ 6858000 h 6858000"/>
              <a:gd name="connsiteX8" fmla="*/ 3406066 w 6748042"/>
              <a:gd name="connsiteY8" fmla="*/ 3528223 h 6858000"/>
              <a:gd name="connsiteX9" fmla="*/ 3407618 w 6748042"/>
              <a:gd name="connsiteY9" fmla="*/ 3429001 h 6858000"/>
              <a:gd name="connsiteX10" fmla="*/ 3406068 w 6748042"/>
              <a:gd name="connsiteY10" fmla="*/ 3429001 h 6858000"/>
              <a:gd name="connsiteX11" fmla="*/ 3406068 w 6748042"/>
              <a:gd name="connsiteY11" fmla="*/ 3440101 h 6858000"/>
              <a:gd name="connsiteX12" fmla="*/ 1877058 w 6748042"/>
              <a:gd name="connsiteY12" fmla="*/ 5139489 h 6858000"/>
              <a:gd name="connsiteX13" fmla="*/ 1703045 w 6748042"/>
              <a:gd name="connsiteY13" fmla="*/ 5148314 h 6858000"/>
              <a:gd name="connsiteX14" fmla="*/ 1877145 w 6748042"/>
              <a:gd name="connsiteY14" fmla="*/ 5157140 h 6858000"/>
              <a:gd name="connsiteX15" fmla="*/ 3406068 w 6748042"/>
              <a:gd name="connsiteY15" fmla="*/ 6858000 h 6858000"/>
              <a:gd name="connsiteX16" fmla="*/ 0 w 6748042"/>
              <a:gd name="connsiteY16" fmla="*/ 6858000 h 6858000"/>
              <a:gd name="connsiteX17" fmla="*/ 1528902 w 6748042"/>
              <a:gd name="connsiteY17" fmla="*/ 5157140 h 6858000"/>
              <a:gd name="connsiteX18" fmla="*/ 1703025 w 6748042"/>
              <a:gd name="connsiteY18" fmla="*/ 5148314 h 6858000"/>
              <a:gd name="connsiteX19" fmla="*/ 1529012 w 6748042"/>
              <a:gd name="connsiteY19" fmla="*/ 5139489 h 6858000"/>
              <a:gd name="connsiteX20" fmla="*/ 0 w 6748042"/>
              <a:gd name="connsiteY20" fmla="*/ 3440101 h 6858000"/>
              <a:gd name="connsiteX21" fmla="*/ 0 w 6748042"/>
              <a:gd name="connsiteY21" fmla="*/ 3308495 h 6858000"/>
              <a:gd name="connsiteX22" fmla="*/ 3296088 w 6748042"/>
              <a:gd name="connsiteY22" fmla="*/ 2515 h 6858000"/>
              <a:gd name="connsiteX23" fmla="*/ 3406067 w 6748042"/>
              <a:gd name="connsiteY23" fmla="*/ 2515 h 6858000"/>
              <a:gd name="connsiteX24" fmla="*/ 3406067 w 6748042"/>
              <a:gd name="connsiteY24" fmla="*/ 259 h 6858000"/>
              <a:gd name="connsiteX25" fmla="*/ 3420289 w 6748042"/>
              <a:gd name="connsiteY2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48042" h="6858000">
                <a:moveTo>
                  <a:pt x="3420289" y="0"/>
                </a:moveTo>
                <a:cubicBezTo>
                  <a:pt x="5143259" y="0"/>
                  <a:pt x="6560444" y="1310296"/>
                  <a:pt x="6730862" y="2989333"/>
                </a:cubicBezTo>
                <a:lnTo>
                  <a:pt x="6748042" y="3329757"/>
                </a:lnTo>
                <a:lnTo>
                  <a:pt x="6748042" y="3329848"/>
                </a:lnTo>
                <a:lnTo>
                  <a:pt x="6746491" y="3428999"/>
                </a:lnTo>
                <a:lnTo>
                  <a:pt x="6748042" y="3428999"/>
                </a:lnTo>
                <a:lnTo>
                  <a:pt x="6748042" y="6857742"/>
                </a:lnTo>
                <a:cubicBezTo>
                  <a:pt x="6743258" y="6857742"/>
                  <a:pt x="6738604" y="6858000"/>
                  <a:pt x="6733820" y="6858000"/>
                </a:cubicBezTo>
                <a:cubicBezTo>
                  <a:pt x="4895986" y="6858000"/>
                  <a:pt x="3406066" y="5367175"/>
                  <a:pt x="3406066" y="3528223"/>
                </a:cubicBezTo>
                <a:lnTo>
                  <a:pt x="3407618" y="3429001"/>
                </a:lnTo>
                <a:lnTo>
                  <a:pt x="3406068" y="3429001"/>
                </a:lnTo>
                <a:lnTo>
                  <a:pt x="3406068" y="3440101"/>
                </a:lnTo>
                <a:cubicBezTo>
                  <a:pt x="3406068" y="4323974"/>
                  <a:pt x="2735379" y="5051945"/>
                  <a:pt x="1877058" y="5139489"/>
                </a:cubicBezTo>
                <a:lnTo>
                  <a:pt x="1703045" y="5148314"/>
                </a:lnTo>
                <a:lnTo>
                  <a:pt x="1877145" y="5157140"/>
                </a:lnTo>
                <a:cubicBezTo>
                  <a:pt x="2735845" y="5244689"/>
                  <a:pt x="3406068" y="5972741"/>
                  <a:pt x="3406068" y="6858000"/>
                </a:cubicBezTo>
                <a:lnTo>
                  <a:pt x="0" y="6858000"/>
                </a:lnTo>
                <a:cubicBezTo>
                  <a:pt x="0" y="5972741"/>
                  <a:pt x="670106" y="5244689"/>
                  <a:pt x="1528902" y="5157140"/>
                </a:cubicBezTo>
                <a:lnTo>
                  <a:pt x="1703025" y="5148314"/>
                </a:lnTo>
                <a:lnTo>
                  <a:pt x="1529012" y="5139489"/>
                </a:lnTo>
                <a:cubicBezTo>
                  <a:pt x="670689" y="5051945"/>
                  <a:pt x="0" y="4323974"/>
                  <a:pt x="0" y="3440101"/>
                </a:cubicBezTo>
                <a:lnTo>
                  <a:pt x="0" y="3308495"/>
                </a:lnTo>
                <a:cubicBezTo>
                  <a:pt x="0" y="1483846"/>
                  <a:pt x="1476971" y="2515"/>
                  <a:pt x="3296088" y="2515"/>
                </a:cubicBezTo>
                <a:lnTo>
                  <a:pt x="3406067" y="2515"/>
                </a:lnTo>
                <a:lnTo>
                  <a:pt x="3406067" y="259"/>
                </a:lnTo>
                <a:cubicBezTo>
                  <a:pt x="3410851" y="259"/>
                  <a:pt x="3415505" y="0"/>
                  <a:pt x="3420289" y="0"/>
                </a:cubicBezTo>
                <a:close/>
              </a:path>
            </a:pathLst>
          </a:custGeom>
          <a:solidFill>
            <a:schemeClr val="bg1">
              <a:lumMod val="95000"/>
            </a:schemeClr>
          </a:solidFill>
        </p:spPr>
        <p:txBody>
          <a:bodyPr wrap="square" bIns="1554480" anchor="ctr" anchorCtr="0">
            <a:noAutofit/>
          </a:bodyPr>
          <a:lstStyle>
            <a:lvl1pPr algn="ctr">
              <a:defRPr sz="1400">
                <a:solidFill>
                  <a:schemeClr val="tx1"/>
                </a:solidFill>
              </a:defRPr>
            </a:lvl1pPr>
          </a:lstStyle>
          <a:p>
            <a:r>
              <a:rPr lang="en-US"/>
              <a:t>Drag and drop photo</a:t>
            </a:r>
          </a:p>
        </p:txBody>
      </p:sp>
      <p:sp>
        <p:nvSpPr>
          <p:cNvPr id="3" name="Subtitle 2"/>
          <p:cNvSpPr>
            <a:spLocks noGrp="1"/>
          </p:cNvSpPr>
          <p:nvPr>
            <p:ph type="subTitle" idx="1" hasCustomPrompt="1"/>
          </p:nvPr>
        </p:nvSpPr>
        <p:spPr>
          <a:xfrm>
            <a:off x="496888" y="5311500"/>
            <a:ext cx="4303712" cy="277285"/>
          </a:xfrm>
        </p:spPr>
        <p:txBody>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
        <p:nvSpPr>
          <p:cNvPr id="4" name="Date Placeholder 3"/>
          <p:cNvSpPr>
            <a:spLocks noGrp="1"/>
          </p:cNvSpPr>
          <p:nvPr>
            <p:ph type="dt" sz="half" idx="10"/>
          </p:nvPr>
        </p:nvSpPr>
        <p:spPr>
          <a:xfrm>
            <a:off x="496888" y="5848506"/>
            <a:ext cx="4303712" cy="365125"/>
          </a:xfrm>
          <a:prstGeom prst="rect">
            <a:avLst/>
          </a:prstGeom>
        </p:spPr>
        <p:txBody>
          <a:bodyPr lIns="0" tIns="0" rIns="0" bIns="0"/>
          <a:lstStyle>
            <a:lvl1pPr algn="l">
              <a:defRPr sz="1200" b="0" i="0">
                <a:solidFill>
                  <a:schemeClr val="tx1"/>
                </a:solidFill>
                <a:latin typeface="Century Gothic" panose="020B0502020202020204" pitchFamily="34" charset="0"/>
              </a:defRPr>
            </a:lvl1pPr>
          </a:lstStyle>
          <a:p>
            <a:fld id="{BFFB7FF8-9E0A-5E45-8EED-F4BB7A986D40}" type="datetime2">
              <a:rPr lang="en-US" smtClean="0"/>
              <a:pPr/>
              <a:t>Monday, June 12, 2023</a:t>
            </a:fld>
            <a:endParaRPr lang="en-US"/>
          </a:p>
        </p:txBody>
      </p:sp>
    </p:spTree>
    <p:extLst>
      <p:ext uri="{BB962C8B-B14F-4D97-AF65-F5344CB8AC3E}">
        <p14:creationId xmlns:p14="http://schemas.microsoft.com/office/powerpoint/2010/main" val="1855319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_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9CDC3-C5BB-4B33-A07D-33247DE121E8}"/>
              </a:ext>
            </a:extLst>
          </p:cNvPr>
          <p:cNvSpPr>
            <a:spLocks noGrp="1"/>
          </p:cNvSpPr>
          <p:nvPr>
            <p:ph type="title"/>
          </p:nvPr>
        </p:nvSpPr>
        <p:spPr>
          <a:xfrm>
            <a:off x="365760" y="365760"/>
            <a:ext cx="11457432" cy="492443"/>
          </a:xfrm>
        </p:spPr>
        <p:txBody>
          <a:bodyPr/>
          <a:lstStyle/>
          <a:p>
            <a:r>
              <a:rPr lang="en-US"/>
              <a:t>Click to edit Master title style</a:t>
            </a:r>
          </a:p>
        </p:txBody>
      </p:sp>
      <p:sp>
        <p:nvSpPr>
          <p:cNvPr id="9" name="TextBox 8">
            <a:extLst>
              <a:ext uri="{FF2B5EF4-FFF2-40B4-BE49-F238E27FC236}">
                <a16:creationId xmlns:a16="http://schemas.microsoft.com/office/drawing/2014/main" id="{20223BA1-7B4A-43B8-AA17-65DC1839D708}"/>
              </a:ext>
            </a:extLst>
          </p:cNvPr>
          <p:cNvSpPr txBox="1"/>
          <p:nvPr userDrawn="1"/>
        </p:nvSpPr>
        <p:spPr>
          <a:xfrm>
            <a:off x="801667" y="6181163"/>
            <a:ext cx="184731" cy="463332"/>
          </a:xfrm>
          <a:prstGeom prst="rect">
            <a:avLst/>
          </a:prstGeom>
          <a:noFill/>
        </p:spPr>
        <p:txBody>
          <a:bodyPr wrap="none" rtlCol="0">
            <a:spAutoFit/>
          </a:bodyPr>
          <a:lstStyle/>
          <a:p>
            <a:endParaRPr lang="en-US" sz="2411"/>
          </a:p>
        </p:txBody>
      </p:sp>
      <p:sp>
        <p:nvSpPr>
          <p:cNvPr id="11" name="TextBox 10">
            <a:extLst>
              <a:ext uri="{FF2B5EF4-FFF2-40B4-BE49-F238E27FC236}">
                <a16:creationId xmlns:a16="http://schemas.microsoft.com/office/drawing/2014/main" id="{6BA5E38C-32D5-4BE2-A5E2-5444FE78FAFF}"/>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a:gradFill>
                  <a:gsLst>
                    <a:gs pos="93258">
                      <a:schemeClr val="tx1"/>
                    </a:gs>
                    <a:gs pos="68000">
                      <a:schemeClr val="tx1"/>
                    </a:gs>
                  </a:gsLst>
                  <a:lin ang="0" scaled="1"/>
                </a:gradFill>
                <a:latin typeface="+mn-lt"/>
                <a:ea typeface="+mn-ea"/>
                <a:cs typeface="+mn-cs"/>
              </a:rPr>
              <a:t>© Teladoc Health, Inc. All rights reserved. </a:t>
            </a:r>
          </a:p>
        </p:txBody>
      </p:sp>
      <p:sp>
        <p:nvSpPr>
          <p:cNvPr id="6" name="Text Placeholder 5">
            <a:extLst>
              <a:ext uri="{FF2B5EF4-FFF2-40B4-BE49-F238E27FC236}">
                <a16:creationId xmlns:a16="http://schemas.microsoft.com/office/drawing/2014/main" id="{42DE372C-B48C-455B-8F7A-D9ABEB824FC6}"/>
              </a:ext>
            </a:extLst>
          </p:cNvPr>
          <p:cNvSpPr>
            <a:spLocks noGrp="1"/>
          </p:cNvSpPr>
          <p:nvPr>
            <p:ph type="body" sz="quarter" idx="11" hasCustomPrompt="1"/>
          </p:nvPr>
        </p:nvSpPr>
        <p:spPr>
          <a:xfrm>
            <a:off x="365125" y="5928926"/>
            <a:ext cx="11460163" cy="138499"/>
          </a:xfrm>
        </p:spPr>
        <p:txBody>
          <a:bodyPr anchor="b" anchorCtr="0">
            <a:spAutoFit/>
          </a:bodyPr>
          <a:lstStyle>
            <a:lvl1pPr marL="0" indent="0">
              <a:spcBef>
                <a:spcPts val="300"/>
              </a:spcBef>
              <a:buNone/>
              <a:defRPr sz="900">
                <a:gradFill>
                  <a:gsLst>
                    <a:gs pos="24519">
                      <a:schemeClr val="accent6"/>
                    </a:gs>
                    <a:gs pos="52000">
                      <a:schemeClr val="accent6"/>
                    </a:gs>
                  </a:gsLst>
                  <a:lin ang="5400000" scaled="1"/>
                </a:gradFill>
              </a:defRPr>
            </a:lvl1pPr>
          </a:lstStyle>
          <a:p>
            <a:pPr lvl="0"/>
            <a:r>
              <a:rPr lang="en-US"/>
              <a:t>Footnote here</a:t>
            </a:r>
          </a:p>
        </p:txBody>
      </p:sp>
      <p:sp>
        <p:nvSpPr>
          <p:cNvPr id="5" name="Content Placeholder 4">
            <a:extLst>
              <a:ext uri="{FF2B5EF4-FFF2-40B4-BE49-F238E27FC236}">
                <a16:creationId xmlns:a16="http://schemas.microsoft.com/office/drawing/2014/main" id="{9F4167F2-C332-4B60-973C-86B9BC78F3AF}"/>
              </a:ext>
            </a:extLst>
          </p:cNvPr>
          <p:cNvSpPr>
            <a:spLocks noGrp="1"/>
          </p:cNvSpPr>
          <p:nvPr>
            <p:ph sz="quarter" idx="12"/>
          </p:nvPr>
        </p:nvSpPr>
        <p:spPr>
          <a:xfrm>
            <a:off x="365760" y="1143000"/>
            <a:ext cx="11456988" cy="4602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Graphic 9">
            <a:extLst>
              <a:ext uri="{FF2B5EF4-FFF2-40B4-BE49-F238E27FC236}">
                <a16:creationId xmlns:a16="http://schemas.microsoft.com/office/drawing/2014/main" id="{A3891256-3EF6-4FE0-96B8-179B7FD52BC6}"/>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65761" y="6364322"/>
            <a:ext cx="914397" cy="298482"/>
          </a:xfrm>
          <a:prstGeom prst="rect">
            <a:avLst/>
          </a:prstGeom>
        </p:spPr>
      </p:pic>
      <p:sp>
        <p:nvSpPr>
          <p:cNvPr id="13" name="TextBox 12">
            <a:extLst>
              <a:ext uri="{FF2B5EF4-FFF2-40B4-BE49-F238E27FC236}">
                <a16:creationId xmlns:a16="http://schemas.microsoft.com/office/drawing/2014/main" id="{79686D23-CE77-4131-8E92-E907A3D3A7B9}"/>
              </a:ext>
            </a:extLst>
          </p:cNvPr>
          <p:cNvSpPr txBox="1"/>
          <p:nvPr userDrawn="1"/>
        </p:nvSpPr>
        <p:spPr>
          <a:xfrm>
            <a:off x="11418357" y="6559339"/>
            <a:ext cx="406931" cy="123111"/>
          </a:xfrm>
          <a:prstGeom prst="rect">
            <a:avLst/>
          </a:prstGeom>
        </p:spPr>
        <p:txBody>
          <a:bodyPr vert="horz" wrap="square" lIns="0" tIns="0" rIns="0" bIns="0" rtlCol="0">
            <a:spAutoFit/>
          </a:bodyPr>
          <a:lstStyle/>
          <a:p>
            <a:pPr marL="0" marR="0" lvl="0" indent="0" algn="r" defTabSz="609585" rtl="0" eaLnBrk="1" fontAlgn="auto" latinLnBrk="0" hangingPunct="1">
              <a:lnSpc>
                <a:spcPct val="100000"/>
              </a:lnSpc>
              <a:spcBef>
                <a:spcPts val="0"/>
              </a:spcBef>
              <a:spcAft>
                <a:spcPts val="0"/>
              </a:spcAft>
              <a:buClrTx/>
              <a:buSzTx/>
              <a:buFont typeface="Arial"/>
              <a:buNone/>
              <a:tabLst/>
              <a:defRPr/>
            </a:pPr>
            <a:fld id="{B1A645E4-8909-49F6-A555-47EFBE8517C9}" type="slidenum">
              <a:rPr lang="en-US" sz="800" kern="1200" noProof="0" smtClean="0">
                <a:solidFill>
                  <a:schemeClr val="tx1"/>
                </a:solidFill>
                <a:latin typeface="+mn-lt"/>
                <a:ea typeface="+mn-ea"/>
                <a:cs typeface="+mn-cs"/>
              </a:rPr>
              <a:pPr marL="0" marR="0" lvl="0" indent="0" algn="r" defTabSz="609585" rtl="0" eaLnBrk="1" fontAlgn="auto" latinLnBrk="0" hangingPunct="1">
                <a:lnSpc>
                  <a:spcPct val="100000"/>
                </a:lnSpc>
                <a:spcBef>
                  <a:spcPts val="0"/>
                </a:spcBef>
                <a:spcAft>
                  <a:spcPts val="0"/>
                </a:spcAft>
                <a:buClrTx/>
                <a:buSzTx/>
                <a:buFont typeface="Arial"/>
                <a:buNone/>
                <a:tabLst/>
                <a:defRPr/>
              </a:pPr>
              <a:t>‹#›</a:t>
            </a:fld>
            <a:endParaRPr lang="en-US" sz="800" kern="1200" noProof="0">
              <a:solidFill>
                <a:schemeClr val="tx1"/>
              </a:solidFill>
              <a:latin typeface="+mn-lt"/>
              <a:ea typeface="+mn-ea"/>
              <a:cs typeface="+mn-cs"/>
            </a:endParaRPr>
          </a:p>
        </p:txBody>
      </p:sp>
    </p:spTree>
    <p:extLst>
      <p:ext uri="{BB962C8B-B14F-4D97-AF65-F5344CB8AC3E}">
        <p14:creationId xmlns:p14="http://schemas.microsoft.com/office/powerpoint/2010/main" val="364196108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5">
    <p:bg>
      <p:bgPr>
        <a:solidFill>
          <a:schemeClr val="bg1"/>
        </a:solidFill>
        <a:effectLst/>
      </p:bgPr>
    </p:bg>
    <p:spTree>
      <p:nvGrpSpPr>
        <p:cNvPr id="1" name=""/>
        <p:cNvGrpSpPr/>
        <p:nvPr/>
      </p:nvGrpSpPr>
      <p:grpSpPr>
        <a:xfrm>
          <a:off x="0" y="0"/>
          <a:ext cx="0" cy="0"/>
          <a:chOff x="0" y="0"/>
          <a:chExt cx="0" cy="0"/>
        </a:xfrm>
      </p:grpSpPr>
      <p:grpSp>
        <p:nvGrpSpPr>
          <p:cNvPr id="6" name="Graphic 3">
            <a:extLst>
              <a:ext uri="{FF2B5EF4-FFF2-40B4-BE49-F238E27FC236}">
                <a16:creationId xmlns:a16="http://schemas.microsoft.com/office/drawing/2014/main" id="{A14C3892-0567-57BA-450D-930B699D6D65}"/>
              </a:ext>
              <a:ext uri="{C183D7F6-B498-43B3-948B-1728B52AA6E4}">
                <adec:decorative xmlns:adec="http://schemas.microsoft.com/office/drawing/2017/decorative" val="1"/>
              </a:ext>
            </a:extLst>
          </p:cNvPr>
          <p:cNvGrpSpPr/>
          <p:nvPr userDrawn="1"/>
        </p:nvGrpSpPr>
        <p:grpSpPr>
          <a:xfrm>
            <a:off x="6155308" y="2882853"/>
            <a:ext cx="6035150" cy="3978322"/>
            <a:chOff x="535607" y="642260"/>
            <a:chExt cx="666865" cy="439592"/>
          </a:xfrm>
        </p:grpSpPr>
        <p:sp>
          <p:nvSpPr>
            <p:cNvPr id="7" name="Freeform 6">
              <a:extLst>
                <a:ext uri="{FF2B5EF4-FFF2-40B4-BE49-F238E27FC236}">
                  <a16:creationId xmlns:a16="http://schemas.microsoft.com/office/drawing/2014/main" id="{86B845BC-3BFF-1DF9-A334-8EA20BC9F940}"/>
                </a:ext>
              </a:extLst>
            </p:cNvPr>
            <p:cNvSpPr/>
            <p:nvPr/>
          </p:nvSpPr>
          <p:spPr>
            <a:xfrm>
              <a:off x="980609" y="859726"/>
              <a:ext cx="221863" cy="221977"/>
            </a:xfrm>
            <a:custGeom>
              <a:avLst/>
              <a:gdLst>
                <a:gd name="connsiteX0" fmla="*/ 110953 w 221863"/>
                <a:gd name="connsiteY0" fmla="*/ 0 h 221977"/>
                <a:gd name="connsiteX1" fmla="*/ 85 w 221863"/>
                <a:gd name="connsiteY1" fmla="*/ 107988 h 221977"/>
                <a:gd name="connsiteX2" fmla="*/ 0 w 221863"/>
                <a:gd name="connsiteY2" fmla="*/ 107988 h 221977"/>
                <a:gd name="connsiteX3" fmla="*/ 0 w 221863"/>
                <a:gd name="connsiteY3" fmla="*/ 221977 h 221977"/>
                <a:gd name="connsiteX4" fmla="*/ 110932 w 221863"/>
                <a:gd name="connsiteY4" fmla="*/ 221977 h 221977"/>
                <a:gd name="connsiteX5" fmla="*/ 221863 w 221863"/>
                <a:gd name="connsiteY5" fmla="*/ 110989 h 221977"/>
                <a:gd name="connsiteX6" fmla="*/ 110932 w 221863"/>
                <a:gd name="connsiteY6" fmla="*/ 0 h 22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863" h="221977">
                  <a:moveTo>
                    <a:pt x="110953" y="0"/>
                  </a:moveTo>
                  <a:cubicBezTo>
                    <a:pt x="50681" y="0"/>
                    <a:pt x="1680" y="48089"/>
                    <a:pt x="85" y="107988"/>
                  </a:cubicBezTo>
                  <a:lnTo>
                    <a:pt x="0" y="107988"/>
                  </a:lnTo>
                  <a:lnTo>
                    <a:pt x="0" y="221977"/>
                  </a:lnTo>
                  <a:lnTo>
                    <a:pt x="110932" y="221977"/>
                  </a:lnTo>
                  <a:cubicBezTo>
                    <a:pt x="172203" y="221977"/>
                    <a:pt x="221863" y="172292"/>
                    <a:pt x="221863" y="110989"/>
                  </a:cubicBezTo>
                  <a:cubicBezTo>
                    <a:pt x="221863" y="49685"/>
                    <a:pt x="172203" y="0"/>
                    <a:pt x="110932" y="0"/>
                  </a:cubicBezTo>
                </a:path>
              </a:pathLst>
            </a:custGeom>
            <a:solidFill>
              <a:srgbClr val="C60FB4"/>
            </a:solidFill>
            <a:ln w="2123"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71E87377-EDFF-99FE-B880-360FDAE4E9E0}"/>
                </a:ext>
              </a:extLst>
            </p:cNvPr>
            <p:cNvSpPr/>
            <p:nvPr/>
          </p:nvSpPr>
          <p:spPr>
            <a:xfrm>
              <a:off x="981438" y="642260"/>
              <a:ext cx="212143" cy="217657"/>
            </a:xfrm>
            <a:custGeom>
              <a:avLst/>
              <a:gdLst>
                <a:gd name="connsiteX0" fmla="*/ 212144 w 212143"/>
                <a:gd name="connsiteY0" fmla="*/ 211359 h 217657"/>
                <a:gd name="connsiteX1" fmla="*/ 212037 w 212143"/>
                <a:gd name="connsiteY1" fmla="*/ 217658 h 217657"/>
                <a:gd name="connsiteX2" fmla="*/ 0 w 212143"/>
                <a:gd name="connsiteY2" fmla="*/ 217658 h 217657"/>
                <a:gd name="connsiteX3" fmla="*/ 0 w 212143"/>
                <a:gd name="connsiteY3" fmla="*/ 0 h 217657"/>
                <a:gd name="connsiteX4" fmla="*/ 893 w 212143"/>
                <a:gd name="connsiteY4" fmla="*/ 0 h 217657"/>
                <a:gd name="connsiteX5" fmla="*/ 212144 w 212143"/>
                <a:gd name="connsiteY5" fmla="*/ 211359 h 21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143" h="217657">
                  <a:moveTo>
                    <a:pt x="212144" y="211359"/>
                  </a:moveTo>
                  <a:cubicBezTo>
                    <a:pt x="212144" y="213466"/>
                    <a:pt x="212101" y="215573"/>
                    <a:pt x="212037" y="217658"/>
                  </a:cubicBezTo>
                  <a:lnTo>
                    <a:pt x="0" y="217658"/>
                  </a:lnTo>
                  <a:lnTo>
                    <a:pt x="0" y="0"/>
                  </a:lnTo>
                  <a:cubicBezTo>
                    <a:pt x="298" y="0"/>
                    <a:pt x="595" y="0"/>
                    <a:pt x="893" y="0"/>
                  </a:cubicBezTo>
                  <a:cubicBezTo>
                    <a:pt x="117567" y="0"/>
                    <a:pt x="212144" y="94626"/>
                    <a:pt x="212144" y="211359"/>
                  </a:cubicBezTo>
                </a:path>
              </a:pathLst>
            </a:custGeom>
            <a:solidFill>
              <a:srgbClr val="00B2E3"/>
            </a:solidFill>
            <a:ln w="2123"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2C2A5CE5-CE5C-1970-BDE4-11F24A32F428}"/>
                </a:ext>
              </a:extLst>
            </p:cNvPr>
            <p:cNvSpPr/>
            <p:nvPr/>
          </p:nvSpPr>
          <p:spPr>
            <a:xfrm>
              <a:off x="535874" y="642835"/>
              <a:ext cx="443671" cy="326334"/>
            </a:xfrm>
            <a:custGeom>
              <a:avLst/>
              <a:gdLst>
                <a:gd name="connsiteX0" fmla="*/ 3178 w 443671"/>
                <a:gd name="connsiteY0" fmla="*/ 189484 h 326334"/>
                <a:gd name="connsiteX1" fmla="*/ 229422 w 443671"/>
                <a:gd name="connsiteY1" fmla="*/ 105 h 326334"/>
                <a:gd name="connsiteX2" fmla="*/ 443672 w 443671"/>
                <a:gd name="connsiteY2" fmla="*/ 202783 h 326334"/>
                <a:gd name="connsiteX3" fmla="*/ 337228 w 443671"/>
                <a:gd name="connsiteY3" fmla="*/ 116711 h 326334"/>
                <a:gd name="connsiteX4" fmla="*/ 220915 w 443671"/>
                <a:gd name="connsiteY4" fmla="*/ 220997 h 326334"/>
                <a:gd name="connsiteX5" fmla="*/ 220809 w 443671"/>
                <a:gd name="connsiteY5" fmla="*/ 220997 h 326334"/>
                <a:gd name="connsiteX6" fmla="*/ 107113 w 443671"/>
                <a:gd name="connsiteY6" fmla="*/ 326283 h 326334"/>
                <a:gd name="connsiteX7" fmla="*/ 52 w 443671"/>
                <a:gd name="connsiteY7" fmla="*/ 212443 h 326334"/>
                <a:gd name="connsiteX8" fmla="*/ 3178 w 443671"/>
                <a:gd name="connsiteY8" fmla="*/ 189484 h 32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671" h="326334">
                  <a:moveTo>
                    <a:pt x="3178" y="189484"/>
                  </a:moveTo>
                  <a:cubicBezTo>
                    <a:pt x="19320" y="79474"/>
                    <a:pt x="115662" y="-3363"/>
                    <a:pt x="229422" y="105"/>
                  </a:cubicBezTo>
                  <a:cubicBezTo>
                    <a:pt x="343140" y="3573"/>
                    <a:pt x="434208" y="92071"/>
                    <a:pt x="443672" y="202783"/>
                  </a:cubicBezTo>
                  <a:cubicBezTo>
                    <a:pt x="431826" y="154651"/>
                    <a:pt x="389163" y="118307"/>
                    <a:pt x="337228" y="116711"/>
                  </a:cubicBezTo>
                  <a:cubicBezTo>
                    <a:pt x="276573" y="114860"/>
                    <a:pt x="225594" y="161098"/>
                    <a:pt x="220915" y="220997"/>
                  </a:cubicBezTo>
                  <a:lnTo>
                    <a:pt x="220809" y="220997"/>
                  </a:lnTo>
                  <a:cubicBezTo>
                    <a:pt x="218002" y="281130"/>
                    <a:pt x="167491" y="328113"/>
                    <a:pt x="107113" y="326283"/>
                  </a:cubicBezTo>
                  <a:cubicBezTo>
                    <a:pt x="46117" y="324432"/>
                    <a:pt x="-1798" y="273449"/>
                    <a:pt x="52" y="212443"/>
                  </a:cubicBezTo>
                  <a:cubicBezTo>
                    <a:pt x="286" y="204549"/>
                    <a:pt x="1370" y="196867"/>
                    <a:pt x="3178" y="189484"/>
                  </a:cubicBezTo>
                </a:path>
              </a:pathLst>
            </a:custGeom>
            <a:solidFill>
              <a:schemeClr val="accent1"/>
            </a:solidFill>
            <a:ln w="212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3B086B64-F2DF-8A92-E2D4-8E52C9B733DD}"/>
                </a:ext>
              </a:extLst>
            </p:cNvPr>
            <p:cNvSpPr/>
            <p:nvPr/>
          </p:nvSpPr>
          <p:spPr>
            <a:xfrm>
              <a:off x="535607" y="968736"/>
              <a:ext cx="226244" cy="112903"/>
            </a:xfrm>
            <a:custGeom>
              <a:avLst/>
              <a:gdLst>
                <a:gd name="connsiteX0" fmla="*/ 226244 w 226244"/>
                <a:gd name="connsiteY0" fmla="*/ 112904 h 112903"/>
                <a:gd name="connsiteX1" fmla="*/ 113122 w 226244"/>
                <a:gd name="connsiteY1" fmla="*/ 0 h 112903"/>
                <a:gd name="connsiteX2" fmla="*/ 0 w 226244"/>
                <a:gd name="connsiteY2" fmla="*/ 112904 h 112903"/>
                <a:gd name="connsiteX3" fmla="*/ 226244 w 226244"/>
                <a:gd name="connsiteY3" fmla="*/ 112904 h 112903"/>
              </a:gdLst>
              <a:ahLst/>
              <a:cxnLst>
                <a:cxn ang="0">
                  <a:pos x="connsiteX0" y="connsiteY0"/>
                </a:cxn>
                <a:cxn ang="0">
                  <a:pos x="connsiteX1" y="connsiteY1"/>
                </a:cxn>
                <a:cxn ang="0">
                  <a:pos x="connsiteX2" y="connsiteY2"/>
                </a:cxn>
                <a:cxn ang="0">
                  <a:pos x="connsiteX3" y="connsiteY3"/>
                </a:cxn>
              </a:cxnLst>
              <a:rect l="l" t="t" r="r" b="b"/>
              <a:pathLst>
                <a:path w="226244" h="112903">
                  <a:moveTo>
                    <a:pt x="226244" y="112904"/>
                  </a:moveTo>
                  <a:cubicBezTo>
                    <a:pt x="226095" y="50515"/>
                    <a:pt x="175500" y="0"/>
                    <a:pt x="113122" y="0"/>
                  </a:cubicBezTo>
                  <a:cubicBezTo>
                    <a:pt x="50744" y="0"/>
                    <a:pt x="149" y="50515"/>
                    <a:pt x="0" y="112904"/>
                  </a:cubicBezTo>
                  <a:lnTo>
                    <a:pt x="226244" y="112904"/>
                  </a:lnTo>
                  <a:close/>
                </a:path>
              </a:pathLst>
            </a:custGeom>
            <a:solidFill>
              <a:srgbClr val="00A02E"/>
            </a:solidFill>
            <a:ln w="212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43A228F-CB92-36F2-0510-6DB0CF3154F8}"/>
                </a:ext>
              </a:extLst>
            </p:cNvPr>
            <p:cNvSpPr/>
            <p:nvPr/>
          </p:nvSpPr>
          <p:spPr>
            <a:xfrm>
              <a:off x="756427" y="748120"/>
              <a:ext cx="224393" cy="333732"/>
            </a:xfrm>
            <a:custGeom>
              <a:avLst/>
              <a:gdLst>
                <a:gd name="connsiteX0" fmla="*/ 0 w 224393"/>
                <a:gd name="connsiteY0" fmla="*/ 114798 h 333732"/>
                <a:gd name="connsiteX1" fmla="*/ 298 w 224393"/>
                <a:gd name="connsiteY1" fmla="*/ 114798 h 333732"/>
                <a:gd name="connsiteX2" fmla="*/ 234 w 224393"/>
                <a:gd name="connsiteY2" fmla="*/ 112138 h 333732"/>
                <a:gd name="connsiteX3" fmla="*/ 112314 w 224393"/>
                <a:gd name="connsiteY3" fmla="*/ 0 h 333732"/>
                <a:gd name="connsiteX4" fmla="*/ 224394 w 224393"/>
                <a:gd name="connsiteY4" fmla="*/ 112138 h 333732"/>
                <a:gd name="connsiteX5" fmla="*/ 224330 w 224393"/>
                <a:gd name="connsiteY5" fmla="*/ 114798 h 333732"/>
                <a:gd name="connsiteX6" fmla="*/ 224394 w 224393"/>
                <a:gd name="connsiteY6" fmla="*/ 114798 h 333732"/>
                <a:gd name="connsiteX7" fmla="*/ 224394 w 224393"/>
                <a:gd name="connsiteY7" fmla="*/ 333626 h 333732"/>
                <a:gd name="connsiteX8" fmla="*/ 217907 w 224393"/>
                <a:gd name="connsiteY8" fmla="*/ 333732 h 333732"/>
                <a:gd name="connsiteX9" fmla="*/ 0 w 224393"/>
                <a:gd name="connsiteY9" fmla="*/ 115712 h 333732"/>
                <a:gd name="connsiteX10" fmla="*/ 0 w 224393"/>
                <a:gd name="connsiteY10" fmla="*/ 114776 h 33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93" h="333732">
                  <a:moveTo>
                    <a:pt x="0" y="114798"/>
                  </a:moveTo>
                  <a:lnTo>
                    <a:pt x="298" y="114798"/>
                  </a:lnTo>
                  <a:cubicBezTo>
                    <a:pt x="298" y="113904"/>
                    <a:pt x="234" y="113031"/>
                    <a:pt x="234" y="112138"/>
                  </a:cubicBezTo>
                  <a:cubicBezTo>
                    <a:pt x="234" y="50217"/>
                    <a:pt x="50404" y="0"/>
                    <a:pt x="112314" y="0"/>
                  </a:cubicBezTo>
                  <a:cubicBezTo>
                    <a:pt x="174202" y="0"/>
                    <a:pt x="224394" y="50196"/>
                    <a:pt x="224394" y="112138"/>
                  </a:cubicBezTo>
                  <a:cubicBezTo>
                    <a:pt x="224394" y="113031"/>
                    <a:pt x="224351" y="113904"/>
                    <a:pt x="224330" y="114798"/>
                  </a:cubicBezTo>
                  <a:lnTo>
                    <a:pt x="224394" y="114798"/>
                  </a:lnTo>
                  <a:lnTo>
                    <a:pt x="224394" y="333626"/>
                  </a:lnTo>
                  <a:cubicBezTo>
                    <a:pt x="222246" y="333690"/>
                    <a:pt x="220077" y="333732"/>
                    <a:pt x="217907" y="333732"/>
                  </a:cubicBezTo>
                  <a:cubicBezTo>
                    <a:pt x="97576" y="333732"/>
                    <a:pt x="0" y="236128"/>
                    <a:pt x="0" y="115712"/>
                  </a:cubicBezTo>
                  <a:cubicBezTo>
                    <a:pt x="0" y="115393"/>
                    <a:pt x="0" y="115095"/>
                    <a:pt x="0" y="114776"/>
                  </a:cubicBezTo>
                  <a:close/>
                </a:path>
              </a:pathLst>
            </a:custGeom>
            <a:solidFill>
              <a:srgbClr val="6C3FB9"/>
            </a:solidFill>
            <a:ln w="2123" cap="flat">
              <a:noFill/>
              <a:prstDash val="solid"/>
              <a:miter/>
            </a:ln>
          </p:spPr>
          <p:txBody>
            <a:bodyPr rtlCol="0" anchor="ctr"/>
            <a:lstStyle/>
            <a:p>
              <a:endParaRPr lang="en-US"/>
            </a:p>
          </p:txBody>
        </p:sp>
      </p:grpSp>
      <p:pic>
        <p:nvPicPr>
          <p:cNvPr id="5" name="Graphic 4">
            <a:extLst>
              <a:ext uri="{FF2B5EF4-FFF2-40B4-BE49-F238E27FC236}">
                <a16:creationId xmlns:a16="http://schemas.microsoft.com/office/drawing/2014/main" id="{35B41902-7576-2682-B57F-9B7BC40B6EF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8726" y="389807"/>
            <a:ext cx="1803448" cy="953655"/>
          </a:xfrm>
          <a:prstGeom prst="rect">
            <a:avLst/>
          </a:prstGeom>
        </p:spPr>
      </p:pic>
      <p:sp>
        <p:nvSpPr>
          <p:cNvPr id="2" name="Title 1"/>
          <p:cNvSpPr>
            <a:spLocks noGrp="1"/>
          </p:cNvSpPr>
          <p:nvPr>
            <p:ph type="ctrTitle" hasCustomPrompt="1"/>
          </p:nvPr>
        </p:nvSpPr>
        <p:spPr>
          <a:xfrm>
            <a:off x="496887" y="1402445"/>
            <a:ext cx="5087483" cy="2387600"/>
          </a:xfrm>
        </p:spPr>
        <p:txBody>
          <a:bodyPr anchor="b" anchorCtr="0"/>
          <a:lstStyle>
            <a:lvl1pPr algn="l">
              <a:defRPr sz="4000">
                <a:solidFill>
                  <a:schemeClr val="accent1"/>
                </a:solidFill>
              </a:defRPr>
            </a:lvl1pPr>
          </a:lstStyle>
          <a:p>
            <a:r>
              <a:rPr lang="en-US"/>
              <a:t>Click to add template title</a:t>
            </a:r>
          </a:p>
        </p:txBody>
      </p:sp>
      <p:sp>
        <p:nvSpPr>
          <p:cNvPr id="3" name="Subtitle 2"/>
          <p:cNvSpPr>
            <a:spLocks noGrp="1"/>
          </p:cNvSpPr>
          <p:nvPr>
            <p:ph type="subTitle" idx="1" hasCustomPrompt="1"/>
          </p:nvPr>
        </p:nvSpPr>
        <p:spPr>
          <a:xfrm>
            <a:off x="496887" y="3841929"/>
            <a:ext cx="5087483" cy="277285"/>
          </a:xfrm>
        </p:spPr>
        <p:txBody>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
        <p:nvSpPr>
          <p:cNvPr id="4" name="Date Placeholder 3"/>
          <p:cNvSpPr>
            <a:spLocks noGrp="1"/>
          </p:cNvSpPr>
          <p:nvPr>
            <p:ph type="dt" sz="half" idx="10"/>
          </p:nvPr>
        </p:nvSpPr>
        <p:spPr>
          <a:xfrm>
            <a:off x="496888" y="4364723"/>
            <a:ext cx="4303712" cy="365125"/>
          </a:xfrm>
          <a:prstGeom prst="rect">
            <a:avLst/>
          </a:prstGeom>
        </p:spPr>
        <p:txBody>
          <a:bodyPr lIns="0"/>
          <a:lstStyle>
            <a:lvl1pPr algn="l">
              <a:defRPr sz="1200" b="0" i="0">
                <a:solidFill>
                  <a:schemeClr val="tx1"/>
                </a:solidFill>
                <a:latin typeface="Century Gothic" panose="020B0502020202020204" pitchFamily="34" charset="0"/>
              </a:defRPr>
            </a:lvl1pPr>
          </a:lstStyle>
          <a:p>
            <a:fld id="{6D7CF0F4-8C38-754B-9FD1-1D07B3490245}" type="datetime2">
              <a:rPr lang="en-US" smtClean="0"/>
              <a:pPr/>
              <a:t>Monday, June 12, 2023</a:t>
            </a:fld>
            <a:endParaRPr lang="en-US"/>
          </a:p>
        </p:txBody>
      </p:sp>
    </p:spTree>
    <p:extLst>
      <p:ext uri="{BB962C8B-B14F-4D97-AF65-F5344CB8AC3E}">
        <p14:creationId xmlns:p14="http://schemas.microsoft.com/office/powerpoint/2010/main" val="3758669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8">
    <p:bg>
      <p:bgPr>
        <a:solidFill>
          <a:schemeClr val="accent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71E149E6-68DE-11E7-3501-DF76A8B22B2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08158" y="392605"/>
            <a:ext cx="1793792" cy="948548"/>
          </a:xfrm>
          <a:prstGeom prst="rect">
            <a:avLst/>
          </a:prstGeom>
        </p:spPr>
      </p:pic>
      <p:sp>
        <p:nvSpPr>
          <p:cNvPr id="2" name="Title 1"/>
          <p:cNvSpPr>
            <a:spLocks noGrp="1"/>
          </p:cNvSpPr>
          <p:nvPr>
            <p:ph type="ctrTitle" hasCustomPrompt="1"/>
          </p:nvPr>
        </p:nvSpPr>
        <p:spPr>
          <a:xfrm>
            <a:off x="496887" y="2106687"/>
            <a:ext cx="7744002" cy="2387600"/>
          </a:xfrm>
        </p:spPr>
        <p:txBody>
          <a:bodyPr anchor="b" anchorCtr="0"/>
          <a:lstStyle>
            <a:lvl1pPr algn="l">
              <a:defRPr sz="4000">
                <a:solidFill>
                  <a:schemeClr val="bg1"/>
                </a:solidFill>
              </a:defRPr>
            </a:lvl1pPr>
          </a:lstStyle>
          <a:p>
            <a:r>
              <a:rPr lang="en-US"/>
              <a:t>Click to add template title</a:t>
            </a:r>
          </a:p>
        </p:txBody>
      </p:sp>
      <p:sp>
        <p:nvSpPr>
          <p:cNvPr id="3" name="Subtitle 2"/>
          <p:cNvSpPr>
            <a:spLocks noGrp="1"/>
          </p:cNvSpPr>
          <p:nvPr>
            <p:ph type="subTitle" idx="1" hasCustomPrompt="1"/>
          </p:nvPr>
        </p:nvSpPr>
        <p:spPr>
          <a:xfrm>
            <a:off x="496887" y="4546171"/>
            <a:ext cx="7744002" cy="277285"/>
          </a:xfr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
        <p:nvSpPr>
          <p:cNvPr id="4" name="Date Placeholder 3"/>
          <p:cNvSpPr>
            <a:spLocks noGrp="1"/>
          </p:cNvSpPr>
          <p:nvPr>
            <p:ph type="dt" sz="half" idx="10"/>
          </p:nvPr>
        </p:nvSpPr>
        <p:spPr>
          <a:xfrm>
            <a:off x="496888" y="5148242"/>
            <a:ext cx="4303712" cy="365125"/>
          </a:xfrm>
          <a:prstGeom prst="rect">
            <a:avLst/>
          </a:prstGeom>
        </p:spPr>
        <p:txBody>
          <a:bodyPr lIns="0"/>
          <a:lstStyle>
            <a:lvl1pPr algn="l">
              <a:defRPr sz="1200" b="0" i="0">
                <a:solidFill>
                  <a:schemeClr val="bg1"/>
                </a:solidFill>
                <a:latin typeface="Century Gothic" panose="020B0502020202020204" pitchFamily="34" charset="0"/>
              </a:defRPr>
            </a:lvl1pPr>
          </a:lstStyle>
          <a:p>
            <a:fld id="{59E29AF4-E61C-644C-AB4D-A7A1BB208EE6}" type="datetime2">
              <a:rPr lang="en-US" smtClean="0"/>
              <a:pPr/>
              <a:t>Monday, June 12, 2023</a:t>
            </a:fld>
            <a:endParaRPr lang="en-US"/>
          </a:p>
        </p:txBody>
      </p:sp>
      <p:grpSp>
        <p:nvGrpSpPr>
          <p:cNvPr id="6" name="Graphic 11">
            <a:extLst>
              <a:ext uri="{FF2B5EF4-FFF2-40B4-BE49-F238E27FC236}">
                <a16:creationId xmlns:a16="http://schemas.microsoft.com/office/drawing/2014/main" id="{D4953266-8FCB-2DF9-6F08-A7B12D6CC213}"/>
              </a:ext>
              <a:ext uri="{C183D7F6-B498-43B3-948B-1728B52AA6E4}">
                <adec:decorative xmlns:adec="http://schemas.microsoft.com/office/drawing/2017/decorative" val="1"/>
              </a:ext>
            </a:extLst>
          </p:cNvPr>
          <p:cNvGrpSpPr/>
          <p:nvPr userDrawn="1"/>
        </p:nvGrpSpPr>
        <p:grpSpPr>
          <a:xfrm>
            <a:off x="535607" y="642260"/>
            <a:ext cx="666865" cy="439592"/>
            <a:chOff x="9975459" y="6248025"/>
            <a:chExt cx="564061" cy="371825"/>
          </a:xfrm>
        </p:grpSpPr>
        <p:sp>
          <p:nvSpPr>
            <p:cNvPr id="7" name="Freeform 6">
              <a:extLst>
                <a:ext uri="{FF2B5EF4-FFF2-40B4-BE49-F238E27FC236}">
                  <a16:creationId xmlns:a16="http://schemas.microsoft.com/office/drawing/2014/main" id="{97096DA6-2D2F-94CA-8898-4FBD47D602AB}"/>
                </a:ext>
              </a:extLst>
            </p:cNvPr>
            <p:cNvSpPr/>
            <p:nvPr/>
          </p:nvSpPr>
          <p:spPr>
            <a:xfrm>
              <a:off x="10351859" y="6431966"/>
              <a:ext cx="187660" cy="187757"/>
            </a:xfrm>
            <a:custGeom>
              <a:avLst/>
              <a:gdLst>
                <a:gd name="connsiteX0" fmla="*/ 93848 w 187660"/>
                <a:gd name="connsiteY0" fmla="*/ 0 h 187757"/>
                <a:gd name="connsiteX1" fmla="*/ 72 w 187660"/>
                <a:gd name="connsiteY1" fmla="*/ 91341 h 187757"/>
                <a:gd name="connsiteX2" fmla="*/ 0 w 187660"/>
                <a:gd name="connsiteY2" fmla="*/ 91341 h 187757"/>
                <a:gd name="connsiteX3" fmla="*/ 0 w 187660"/>
                <a:gd name="connsiteY3" fmla="*/ 187757 h 187757"/>
                <a:gd name="connsiteX4" fmla="*/ 93830 w 187660"/>
                <a:gd name="connsiteY4" fmla="*/ 187757 h 187757"/>
                <a:gd name="connsiteX5" fmla="*/ 187661 w 187660"/>
                <a:gd name="connsiteY5" fmla="*/ 93879 h 187757"/>
                <a:gd name="connsiteX6" fmla="*/ 93830 w 187660"/>
                <a:gd name="connsiteY6" fmla="*/ 0 h 18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660" h="187757">
                  <a:moveTo>
                    <a:pt x="93848" y="0"/>
                  </a:moveTo>
                  <a:cubicBezTo>
                    <a:pt x="42868" y="0"/>
                    <a:pt x="1421" y="40676"/>
                    <a:pt x="72" y="91341"/>
                  </a:cubicBezTo>
                  <a:lnTo>
                    <a:pt x="0" y="91341"/>
                  </a:lnTo>
                  <a:lnTo>
                    <a:pt x="0" y="187757"/>
                  </a:lnTo>
                  <a:lnTo>
                    <a:pt x="93830" y="187757"/>
                  </a:lnTo>
                  <a:cubicBezTo>
                    <a:pt x="145657" y="187757"/>
                    <a:pt x="187661" y="145732"/>
                    <a:pt x="187661" y="93879"/>
                  </a:cubicBezTo>
                  <a:cubicBezTo>
                    <a:pt x="187661" y="42026"/>
                    <a:pt x="145657" y="0"/>
                    <a:pt x="93830" y="0"/>
                  </a:cubicBezTo>
                </a:path>
              </a:pathLst>
            </a:custGeom>
            <a:solidFill>
              <a:srgbClr val="C60FB4"/>
            </a:solidFill>
            <a:ln w="2123"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E3720A7D-CA4A-D64F-8285-5FB2CEB495B6}"/>
                </a:ext>
              </a:extLst>
            </p:cNvPr>
            <p:cNvSpPr/>
            <p:nvPr/>
          </p:nvSpPr>
          <p:spPr>
            <a:xfrm>
              <a:off x="10352561" y="6248025"/>
              <a:ext cx="179439" cy="184103"/>
            </a:xfrm>
            <a:custGeom>
              <a:avLst/>
              <a:gdLst>
                <a:gd name="connsiteX0" fmla="*/ 179440 w 179439"/>
                <a:gd name="connsiteY0" fmla="*/ 178776 h 184103"/>
                <a:gd name="connsiteX1" fmla="*/ 179350 w 179439"/>
                <a:gd name="connsiteY1" fmla="*/ 184104 h 184103"/>
                <a:gd name="connsiteX2" fmla="*/ 0 w 179439"/>
                <a:gd name="connsiteY2" fmla="*/ 184104 h 184103"/>
                <a:gd name="connsiteX3" fmla="*/ 0 w 179439"/>
                <a:gd name="connsiteY3" fmla="*/ 0 h 184103"/>
                <a:gd name="connsiteX4" fmla="*/ 756 w 179439"/>
                <a:gd name="connsiteY4" fmla="*/ 0 h 184103"/>
                <a:gd name="connsiteX5" fmla="*/ 179440 w 179439"/>
                <a:gd name="connsiteY5" fmla="*/ 178776 h 18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439" h="184103">
                  <a:moveTo>
                    <a:pt x="179440" y="178776"/>
                  </a:moveTo>
                  <a:cubicBezTo>
                    <a:pt x="179440" y="180558"/>
                    <a:pt x="179404" y="182340"/>
                    <a:pt x="179350" y="184104"/>
                  </a:cubicBezTo>
                  <a:lnTo>
                    <a:pt x="0" y="184104"/>
                  </a:lnTo>
                  <a:lnTo>
                    <a:pt x="0" y="0"/>
                  </a:lnTo>
                  <a:cubicBezTo>
                    <a:pt x="252" y="0"/>
                    <a:pt x="504" y="0"/>
                    <a:pt x="756" y="0"/>
                  </a:cubicBezTo>
                  <a:cubicBezTo>
                    <a:pt x="99443" y="0"/>
                    <a:pt x="179440" y="80038"/>
                    <a:pt x="179440" y="178776"/>
                  </a:cubicBezTo>
                </a:path>
              </a:pathLst>
            </a:custGeom>
            <a:solidFill>
              <a:srgbClr val="00B2E3"/>
            </a:solidFill>
            <a:ln w="2123"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59D07DD8-421A-C91B-FF00-431EA3DF7EB3}"/>
                </a:ext>
              </a:extLst>
            </p:cNvPr>
            <p:cNvSpPr/>
            <p:nvPr/>
          </p:nvSpPr>
          <p:spPr>
            <a:xfrm>
              <a:off x="9975684" y="6248512"/>
              <a:ext cx="375275" cy="276027"/>
            </a:xfrm>
            <a:custGeom>
              <a:avLst/>
              <a:gdLst>
                <a:gd name="connsiteX0" fmla="*/ 2688 w 375275"/>
                <a:gd name="connsiteY0" fmla="*/ 160273 h 276027"/>
                <a:gd name="connsiteX1" fmla="*/ 194055 w 375275"/>
                <a:gd name="connsiteY1" fmla="*/ 89 h 276027"/>
                <a:gd name="connsiteX2" fmla="*/ 375275 w 375275"/>
                <a:gd name="connsiteY2" fmla="*/ 171522 h 276027"/>
                <a:gd name="connsiteX3" fmla="*/ 285241 w 375275"/>
                <a:gd name="connsiteY3" fmla="*/ 98719 h 276027"/>
                <a:gd name="connsiteX4" fmla="*/ 186859 w 375275"/>
                <a:gd name="connsiteY4" fmla="*/ 186928 h 276027"/>
                <a:gd name="connsiteX5" fmla="*/ 186769 w 375275"/>
                <a:gd name="connsiteY5" fmla="*/ 186928 h 276027"/>
                <a:gd name="connsiteX6" fmla="*/ 90600 w 375275"/>
                <a:gd name="connsiteY6" fmla="*/ 275983 h 276027"/>
                <a:gd name="connsiteX7" fmla="*/ 44 w 375275"/>
                <a:gd name="connsiteY7" fmla="*/ 179693 h 276027"/>
                <a:gd name="connsiteX8" fmla="*/ 2688 w 375275"/>
                <a:gd name="connsiteY8" fmla="*/ 160273 h 27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275" h="276027">
                  <a:moveTo>
                    <a:pt x="2688" y="160273"/>
                  </a:moveTo>
                  <a:cubicBezTo>
                    <a:pt x="16342" y="67222"/>
                    <a:pt x="97832" y="-2845"/>
                    <a:pt x="194055" y="89"/>
                  </a:cubicBezTo>
                  <a:cubicBezTo>
                    <a:pt x="290242" y="3023"/>
                    <a:pt x="367270" y="77877"/>
                    <a:pt x="375275" y="171522"/>
                  </a:cubicBezTo>
                  <a:cubicBezTo>
                    <a:pt x="365255" y="130810"/>
                    <a:pt x="329170" y="100069"/>
                    <a:pt x="285241" y="98719"/>
                  </a:cubicBezTo>
                  <a:cubicBezTo>
                    <a:pt x="233936" y="97153"/>
                    <a:pt x="190817" y="136263"/>
                    <a:pt x="186859" y="186928"/>
                  </a:cubicBezTo>
                  <a:lnTo>
                    <a:pt x="186769" y="186928"/>
                  </a:lnTo>
                  <a:cubicBezTo>
                    <a:pt x="184395" y="237791"/>
                    <a:pt x="141671" y="277531"/>
                    <a:pt x="90600" y="275983"/>
                  </a:cubicBezTo>
                  <a:cubicBezTo>
                    <a:pt x="39008" y="274418"/>
                    <a:pt x="-1521" y="231294"/>
                    <a:pt x="44" y="179693"/>
                  </a:cubicBezTo>
                  <a:cubicBezTo>
                    <a:pt x="242" y="173016"/>
                    <a:pt x="1159" y="166518"/>
                    <a:pt x="2688" y="160273"/>
                  </a:cubicBezTo>
                </a:path>
              </a:pathLst>
            </a:custGeom>
            <a:solidFill>
              <a:schemeClr val="bg1"/>
            </a:solidFill>
            <a:ln w="2123"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B3B0EDC-CCF2-6E8C-8C7D-D6EEA9B7EB29}"/>
                </a:ext>
              </a:extLst>
            </p:cNvPr>
            <p:cNvSpPr/>
            <p:nvPr/>
          </p:nvSpPr>
          <p:spPr>
            <a:xfrm>
              <a:off x="9975459" y="6524171"/>
              <a:ext cx="191366" cy="95498"/>
            </a:xfrm>
            <a:custGeom>
              <a:avLst/>
              <a:gdLst>
                <a:gd name="connsiteX0" fmla="*/ 191366 w 191366"/>
                <a:gd name="connsiteY0" fmla="*/ 95499 h 95498"/>
                <a:gd name="connsiteX1" fmla="*/ 95683 w 191366"/>
                <a:gd name="connsiteY1" fmla="*/ 0 h 95498"/>
                <a:gd name="connsiteX2" fmla="*/ 0 w 191366"/>
                <a:gd name="connsiteY2" fmla="*/ 95499 h 95498"/>
                <a:gd name="connsiteX3" fmla="*/ 191366 w 191366"/>
                <a:gd name="connsiteY3" fmla="*/ 95499 h 95498"/>
              </a:gdLst>
              <a:ahLst/>
              <a:cxnLst>
                <a:cxn ang="0">
                  <a:pos x="connsiteX0" y="connsiteY0"/>
                </a:cxn>
                <a:cxn ang="0">
                  <a:pos x="connsiteX1" y="connsiteY1"/>
                </a:cxn>
                <a:cxn ang="0">
                  <a:pos x="connsiteX2" y="connsiteY2"/>
                </a:cxn>
                <a:cxn ang="0">
                  <a:pos x="connsiteX3" y="connsiteY3"/>
                </a:cxn>
              </a:cxnLst>
              <a:rect l="l" t="t" r="r" b="b"/>
              <a:pathLst>
                <a:path w="191366" h="95498">
                  <a:moveTo>
                    <a:pt x="191366" y="95499"/>
                  </a:moveTo>
                  <a:cubicBezTo>
                    <a:pt x="191241" y="42728"/>
                    <a:pt x="148445" y="0"/>
                    <a:pt x="95683" y="0"/>
                  </a:cubicBezTo>
                  <a:cubicBezTo>
                    <a:pt x="42922" y="0"/>
                    <a:pt x="126" y="42728"/>
                    <a:pt x="0" y="95499"/>
                  </a:cubicBezTo>
                  <a:lnTo>
                    <a:pt x="191366" y="95499"/>
                  </a:lnTo>
                  <a:close/>
                </a:path>
              </a:pathLst>
            </a:custGeom>
            <a:solidFill>
              <a:srgbClr val="00A02E"/>
            </a:solidFill>
            <a:ln w="2123"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008FCBD0-73F7-30CC-A8A9-5D112D59D010}"/>
                </a:ext>
              </a:extLst>
            </p:cNvPr>
            <p:cNvSpPr/>
            <p:nvPr/>
          </p:nvSpPr>
          <p:spPr>
            <a:xfrm>
              <a:off x="10162238" y="6337566"/>
              <a:ext cx="189801" cy="282283"/>
            </a:xfrm>
            <a:custGeom>
              <a:avLst/>
              <a:gdLst>
                <a:gd name="connsiteX0" fmla="*/ 0 w 189801"/>
                <a:gd name="connsiteY0" fmla="*/ 97100 h 282283"/>
                <a:gd name="connsiteX1" fmla="*/ 252 w 189801"/>
                <a:gd name="connsiteY1" fmla="*/ 97100 h 282283"/>
                <a:gd name="connsiteX2" fmla="*/ 198 w 189801"/>
                <a:gd name="connsiteY2" fmla="*/ 94851 h 282283"/>
                <a:gd name="connsiteX3" fmla="*/ 95000 w 189801"/>
                <a:gd name="connsiteY3" fmla="*/ 0 h 282283"/>
                <a:gd name="connsiteX4" fmla="*/ 189801 w 189801"/>
                <a:gd name="connsiteY4" fmla="*/ 94851 h 282283"/>
                <a:gd name="connsiteX5" fmla="*/ 189747 w 189801"/>
                <a:gd name="connsiteY5" fmla="*/ 97100 h 282283"/>
                <a:gd name="connsiteX6" fmla="*/ 189801 w 189801"/>
                <a:gd name="connsiteY6" fmla="*/ 97100 h 282283"/>
                <a:gd name="connsiteX7" fmla="*/ 189801 w 189801"/>
                <a:gd name="connsiteY7" fmla="*/ 282194 h 282283"/>
                <a:gd name="connsiteX8" fmla="*/ 184315 w 189801"/>
                <a:gd name="connsiteY8" fmla="*/ 282284 h 282283"/>
                <a:gd name="connsiteX9" fmla="*/ 0 w 189801"/>
                <a:gd name="connsiteY9" fmla="*/ 97874 h 282283"/>
                <a:gd name="connsiteX10" fmla="*/ 0 w 189801"/>
                <a:gd name="connsiteY10" fmla="*/ 97082 h 282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9801" h="282283">
                  <a:moveTo>
                    <a:pt x="0" y="97100"/>
                  </a:moveTo>
                  <a:lnTo>
                    <a:pt x="252" y="97100"/>
                  </a:lnTo>
                  <a:cubicBezTo>
                    <a:pt x="252" y="96344"/>
                    <a:pt x="198" y="95607"/>
                    <a:pt x="198" y="94851"/>
                  </a:cubicBezTo>
                  <a:cubicBezTo>
                    <a:pt x="198" y="42476"/>
                    <a:pt x="42634" y="0"/>
                    <a:pt x="95000" y="0"/>
                  </a:cubicBezTo>
                  <a:cubicBezTo>
                    <a:pt x="147347" y="0"/>
                    <a:pt x="189801" y="42458"/>
                    <a:pt x="189801" y="94851"/>
                  </a:cubicBezTo>
                  <a:cubicBezTo>
                    <a:pt x="189801" y="95607"/>
                    <a:pt x="189765" y="96344"/>
                    <a:pt x="189747" y="97100"/>
                  </a:cubicBezTo>
                  <a:lnTo>
                    <a:pt x="189801" y="97100"/>
                  </a:lnTo>
                  <a:lnTo>
                    <a:pt x="189801" y="282194"/>
                  </a:lnTo>
                  <a:cubicBezTo>
                    <a:pt x="187985" y="282248"/>
                    <a:pt x="186150" y="282284"/>
                    <a:pt x="184315" y="282284"/>
                  </a:cubicBezTo>
                  <a:cubicBezTo>
                    <a:pt x="82533" y="282284"/>
                    <a:pt x="0" y="199726"/>
                    <a:pt x="0" y="97874"/>
                  </a:cubicBezTo>
                  <a:cubicBezTo>
                    <a:pt x="0" y="97604"/>
                    <a:pt x="0" y="97352"/>
                    <a:pt x="0" y="97082"/>
                  </a:cubicBezTo>
                  <a:close/>
                </a:path>
              </a:pathLst>
            </a:custGeom>
            <a:solidFill>
              <a:srgbClr val="6C3FB9"/>
            </a:solidFill>
            <a:ln w="2123" cap="flat">
              <a:noFill/>
              <a:prstDash val="solid"/>
              <a:miter/>
            </a:ln>
          </p:spPr>
          <p:txBody>
            <a:bodyPr rtlCol="0" anchor="ctr"/>
            <a:lstStyle/>
            <a:p>
              <a:endParaRPr lang="en-US"/>
            </a:p>
          </p:txBody>
        </p:sp>
      </p:grpSp>
    </p:spTree>
    <p:extLst>
      <p:ext uri="{BB962C8B-B14F-4D97-AF65-F5344CB8AC3E}">
        <p14:creationId xmlns:p14="http://schemas.microsoft.com/office/powerpoint/2010/main" val="227643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6888" y="4607168"/>
            <a:ext cx="6607297" cy="652447"/>
          </a:xfrm>
        </p:spPr>
        <p:txBody>
          <a:bodyPr anchor="b" anchorCtr="0"/>
          <a:lstStyle>
            <a:lvl1pPr algn="l">
              <a:defRPr sz="4000">
                <a:solidFill>
                  <a:schemeClr val="accent1"/>
                </a:solidFill>
              </a:defRPr>
            </a:lvl1pPr>
          </a:lstStyle>
          <a:p>
            <a:r>
              <a:rPr lang="en-US"/>
              <a:t>Divider slide title</a:t>
            </a:r>
          </a:p>
        </p:txBody>
      </p:sp>
      <p:sp>
        <p:nvSpPr>
          <p:cNvPr id="3" name="Subtitle 2"/>
          <p:cNvSpPr>
            <a:spLocks noGrp="1"/>
          </p:cNvSpPr>
          <p:nvPr>
            <p:ph type="subTitle" idx="1" hasCustomPrompt="1"/>
          </p:nvPr>
        </p:nvSpPr>
        <p:spPr>
          <a:xfrm>
            <a:off x="496887" y="5311282"/>
            <a:ext cx="6607297" cy="277285"/>
          </a:xfrm>
        </p:spPr>
        <p:txBody>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grpSp>
        <p:nvGrpSpPr>
          <p:cNvPr id="7" name="Group 6">
            <a:extLst>
              <a:ext uri="{FF2B5EF4-FFF2-40B4-BE49-F238E27FC236}">
                <a16:creationId xmlns:a16="http://schemas.microsoft.com/office/drawing/2014/main" id="{7D128692-7394-8D4B-70A8-BACC86D3E12B}"/>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9" name="Straight Connector 8">
              <a:extLst>
                <a:ext uri="{FF2B5EF4-FFF2-40B4-BE49-F238E27FC236}">
                  <a16:creationId xmlns:a16="http://schemas.microsoft.com/office/drawing/2014/main" id="{7A6C13D6-BD49-0781-1C4E-FAB344697C6D}"/>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598DE7-E100-1773-E714-E2E3C2F1949C}"/>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093C36C-C6B6-EEB6-4759-8E58C45C2F3C}"/>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7899398-79FF-4490-9794-81FBD8BB46A3}"/>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4496063-DB8F-7319-0718-882B748D44B7}"/>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4" name="Graphic 3">
            <a:extLst>
              <a:ext uri="{FF2B5EF4-FFF2-40B4-BE49-F238E27FC236}">
                <a16:creationId xmlns:a16="http://schemas.microsoft.com/office/drawing/2014/main" id="{4B5CDF24-A6EF-E3EB-FE1B-B43C3272360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2375" y="6161241"/>
            <a:ext cx="1140079" cy="602868"/>
          </a:xfrm>
          <a:prstGeom prst="rect">
            <a:avLst/>
          </a:prstGeom>
        </p:spPr>
      </p:pic>
    </p:spTree>
    <p:extLst>
      <p:ext uri="{BB962C8B-B14F-4D97-AF65-F5344CB8AC3E}">
        <p14:creationId xmlns:p14="http://schemas.microsoft.com/office/powerpoint/2010/main" val="384335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6888" y="4607168"/>
            <a:ext cx="4514727" cy="652447"/>
          </a:xfrm>
        </p:spPr>
        <p:txBody>
          <a:bodyPr anchor="b" anchorCtr="0"/>
          <a:lstStyle>
            <a:lvl1pPr algn="l">
              <a:defRPr sz="4000">
                <a:solidFill>
                  <a:schemeClr val="accent1"/>
                </a:solidFill>
              </a:defRPr>
            </a:lvl1pPr>
          </a:lstStyle>
          <a:p>
            <a:r>
              <a:rPr lang="en-US"/>
              <a:t>Divider slide title</a:t>
            </a:r>
          </a:p>
        </p:txBody>
      </p:sp>
      <p:sp>
        <p:nvSpPr>
          <p:cNvPr id="3" name="Subtitle 2"/>
          <p:cNvSpPr>
            <a:spLocks noGrp="1"/>
          </p:cNvSpPr>
          <p:nvPr>
            <p:ph type="subTitle" idx="1" hasCustomPrompt="1"/>
          </p:nvPr>
        </p:nvSpPr>
        <p:spPr>
          <a:xfrm>
            <a:off x="496887" y="5311282"/>
            <a:ext cx="4514727" cy="277285"/>
          </a:xfrm>
        </p:spPr>
        <p:txBody>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pic>
        <p:nvPicPr>
          <p:cNvPr id="4" name="Graphic 3">
            <a:extLst>
              <a:ext uri="{FF2B5EF4-FFF2-40B4-BE49-F238E27FC236}">
                <a16:creationId xmlns:a16="http://schemas.microsoft.com/office/drawing/2014/main" id="{4B5CDF24-A6EF-E3EB-FE1B-B43C3272360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2375" y="6161241"/>
            <a:ext cx="1140079" cy="602868"/>
          </a:xfrm>
          <a:prstGeom prst="rect">
            <a:avLst/>
          </a:prstGeom>
        </p:spPr>
      </p:pic>
      <p:pic>
        <p:nvPicPr>
          <p:cNvPr id="12" name="Graphic 11">
            <a:extLst>
              <a:ext uri="{FF2B5EF4-FFF2-40B4-BE49-F238E27FC236}">
                <a16:creationId xmlns:a16="http://schemas.microsoft.com/office/drawing/2014/main" id="{1D1AF23B-5479-B741-8043-7C43A37F2722}"/>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flipH="1">
            <a:off x="6188751" y="4262729"/>
            <a:ext cx="1732680" cy="3482185"/>
          </a:xfrm>
          <a:prstGeom prst="rect">
            <a:avLst/>
          </a:prstGeom>
        </p:spPr>
      </p:pic>
      <p:sp>
        <p:nvSpPr>
          <p:cNvPr id="13" name="Rectangle 12">
            <a:extLst>
              <a:ext uri="{FF2B5EF4-FFF2-40B4-BE49-F238E27FC236}">
                <a16:creationId xmlns:a16="http://schemas.microsoft.com/office/drawing/2014/main" id="{CBE6B7FE-5963-714E-B44B-6A04D2123380}"/>
              </a:ext>
              <a:ext uri="{C183D7F6-B498-43B3-948B-1728B52AA6E4}">
                <adec:decorative xmlns:adec="http://schemas.microsoft.com/office/drawing/2017/decorative" val="1"/>
              </a:ext>
            </a:extLst>
          </p:cNvPr>
          <p:cNvSpPr/>
          <p:nvPr userDrawn="1"/>
        </p:nvSpPr>
        <p:spPr>
          <a:xfrm>
            <a:off x="8753000" y="0"/>
            <a:ext cx="3439000" cy="343899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a:latin typeface="Century Gothic" panose="020B0502020202020204" pitchFamily="34" charset="0"/>
            </a:endParaRPr>
          </a:p>
        </p:txBody>
      </p:sp>
      <p:sp>
        <p:nvSpPr>
          <p:cNvPr id="15" name="Freeform 14">
            <a:extLst>
              <a:ext uri="{FF2B5EF4-FFF2-40B4-BE49-F238E27FC236}">
                <a16:creationId xmlns:a16="http://schemas.microsoft.com/office/drawing/2014/main" id="{75A87CF7-7CCD-1043-8859-ED6720C19884}"/>
              </a:ext>
              <a:ext uri="{C183D7F6-B498-43B3-948B-1728B52AA6E4}">
                <adec:decorative xmlns:adec="http://schemas.microsoft.com/office/drawing/2017/decorative" val="1"/>
              </a:ext>
            </a:extLst>
          </p:cNvPr>
          <p:cNvSpPr/>
          <p:nvPr userDrawn="1"/>
        </p:nvSpPr>
        <p:spPr>
          <a:xfrm>
            <a:off x="5291963" y="0"/>
            <a:ext cx="3461038" cy="1730519"/>
          </a:xfrm>
          <a:custGeom>
            <a:avLst/>
            <a:gdLst>
              <a:gd name="connsiteX0" fmla="*/ 0 w 3024554"/>
              <a:gd name="connsiteY0" fmla="*/ 0 h 1512277"/>
              <a:gd name="connsiteX1" fmla="*/ 3024554 w 3024554"/>
              <a:gd name="connsiteY1" fmla="*/ 0 h 1512277"/>
              <a:gd name="connsiteX2" fmla="*/ 1512277 w 3024554"/>
              <a:gd name="connsiteY2" fmla="*/ 1512277 h 1512277"/>
              <a:gd name="connsiteX3" fmla="*/ 0 w 3024554"/>
              <a:gd name="connsiteY3" fmla="*/ 0 h 1512277"/>
            </a:gdLst>
            <a:ahLst/>
            <a:cxnLst>
              <a:cxn ang="0">
                <a:pos x="connsiteX0" y="connsiteY0"/>
              </a:cxn>
              <a:cxn ang="0">
                <a:pos x="connsiteX1" y="connsiteY1"/>
              </a:cxn>
              <a:cxn ang="0">
                <a:pos x="connsiteX2" y="connsiteY2"/>
              </a:cxn>
              <a:cxn ang="0">
                <a:pos x="connsiteX3" y="connsiteY3"/>
              </a:cxn>
            </a:cxnLst>
            <a:rect l="l" t="t" r="r" b="b"/>
            <a:pathLst>
              <a:path w="3024554" h="1512277">
                <a:moveTo>
                  <a:pt x="0" y="0"/>
                </a:moveTo>
                <a:lnTo>
                  <a:pt x="3024554" y="0"/>
                </a:lnTo>
                <a:cubicBezTo>
                  <a:pt x="3024554" y="835208"/>
                  <a:pt x="2347485" y="1512277"/>
                  <a:pt x="1512277" y="1512277"/>
                </a:cubicBezTo>
                <a:cubicBezTo>
                  <a:pt x="677069" y="1512277"/>
                  <a:pt x="0" y="835208"/>
                  <a:pt x="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a:latin typeface="Century Gothic" panose="020B0502020202020204" pitchFamily="34" charset="0"/>
            </a:endParaRPr>
          </a:p>
        </p:txBody>
      </p:sp>
      <p:sp>
        <p:nvSpPr>
          <p:cNvPr id="19" name="Freeform 18">
            <a:extLst>
              <a:ext uri="{FF2B5EF4-FFF2-40B4-BE49-F238E27FC236}">
                <a16:creationId xmlns:a16="http://schemas.microsoft.com/office/drawing/2014/main" id="{D8E6549E-ED4C-4842-90FE-604C32EAA1AE}"/>
              </a:ext>
              <a:ext uri="{C183D7F6-B498-43B3-948B-1728B52AA6E4}">
                <adec:decorative xmlns:adec="http://schemas.microsoft.com/office/drawing/2017/decorative" val="1"/>
              </a:ext>
            </a:extLst>
          </p:cNvPr>
          <p:cNvSpPr/>
          <p:nvPr userDrawn="1"/>
        </p:nvSpPr>
        <p:spPr>
          <a:xfrm flipH="1">
            <a:off x="8753000" y="3429003"/>
            <a:ext cx="3438999" cy="3438999"/>
          </a:xfrm>
          <a:custGeom>
            <a:avLst/>
            <a:gdLst>
              <a:gd name="connsiteX0" fmla="*/ 1719499 w 1719499"/>
              <a:gd name="connsiteY0" fmla="*/ 0 h 1719499"/>
              <a:gd name="connsiteX1" fmla="*/ 0 w 1719499"/>
              <a:gd name="connsiteY1" fmla="*/ 0 h 1719499"/>
              <a:gd name="connsiteX2" fmla="*/ 0 w 1719499"/>
              <a:gd name="connsiteY2" fmla="*/ 1719499 h 1719499"/>
              <a:gd name="connsiteX3" fmla="*/ 1719499 w 1719499"/>
              <a:gd name="connsiteY3" fmla="*/ 0 h 1719499"/>
            </a:gdLst>
            <a:ahLst/>
            <a:cxnLst>
              <a:cxn ang="0">
                <a:pos x="connsiteX0" y="connsiteY0"/>
              </a:cxn>
              <a:cxn ang="0">
                <a:pos x="connsiteX1" y="connsiteY1"/>
              </a:cxn>
              <a:cxn ang="0">
                <a:pos x="connsiteX2" y="connsiteY2"/>
              </a:cxn>
              <a:cxn ang="0">
                <a:pos x="connsiteX3" y="connsiteY3"/>
              </a:cxn>
            </a:cxnLst>
            <a:rect l="l" t="t" r="r" b="b"/>
            <a:pathLst>
              <a:path w="1719499" h="1719499">
                <a:moveTo>
                  <a:pt x="1719499" y="0"/>
                </a:moveTo>
                <a:lnTo>
                  <a:pt x="0" y="0"/>
                </a:lnTo>
                <a:lnTo>
                  <a:pt x="0" y="1719499"/>
                </a:lnTo>
                <a:cubicBezTo>
                  <a:pt x="949654" y="1719499"/>
                  <a:pt x="1719499" y="949654"/>
                  <a:pt x="171949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a:latin typeface="Century Gothic" panose="020B0502020202020204" pitchFamily="34" charset="0"/>
            </a:endParaRPr>
          </a:p>
        </p:txBody>
      </p:sp>
      <p:sp>
        <p:nvSpPr>
          <p:cNvPr id="20" name="Freeform 19">
            <a:extLst>
              <a:ext uri="{FF2B5EF4-FFF2-40B4-BE49-F238E27FC236}">
                <a16:creationId xmlns:a16="http://schemas.microsoft.com/office/drawing/2014/main" id="{6601BA17-B81E-DE4C-89E0-8B51C633C1C2}"/>
              </a:ext>
              <a:ext uri="{C183D7F6-B498-43B3-948B-1728B52AA6E4}">
                <adec:decorative xmlns:adec="http://schemas.microsoft.com/office/drawing/2017/decorative" val="1"/>
              </a:ext>
            </a:extLst>
          </p:cNvPr>
          <p:cNvSpPr/>
          <p:nvPr userDrawn="1"/>
        </p:nvSpPr>
        <p:spPr>
          <a:xfrm rot="10800000">
            <a:off x="5314003" y="1719499"/>
            <a:ext cx="3438998" cy="1719499"/>
          </a:xfrm>
          <a:custGeom>
            <a:avLst/>
            <a:gdLst>
              <a:gd name="connsiteX0" fmla="*/ 0 w 3024554"/>
              <a:gd name="connsiteY0" fmla="*/ 0 h 1512277"/>
              <a:gd name="connsiteX1" fmla="*/ 3024554 w 3024554"/>
              <a:gd name="connsiteY1" fmla="*/ 0 h 1512277"/>
              <a:gd name="connsiteX2" fmla="*/ 1512277 w 3024554"/>
              <a:gd name="connsiteY2" fmla="*/ 1512277 h 1512277"/>
              <a:gd name="connsiteX3" fmla="*/ 0 w 3024554"/>
              <a:gd name="connsiteY3" fmla="*/ 0 h 1512277"/>
            </a:gdLst>
            <a:ahLst/>
            <a:cxnLst>
              <a:cxn ang="0">
                <a:pos x="connsiteX0" y="connsiteY0"/>
              </a:cxn>
              <a:cxn ang="0">
                <a:pos x="connsiteX1" y="connsiteY1"/>
              </a:cxn>
              <a:cxn ang="0">
                <a:pos x="connsiteX2" y="connsiteY2"/>
              </a:cxn>
              <a:cxn ang="0">
                <a:pos x="connsiteX3" y="connsiteY3"/>
              </a:cxn>
            </a:cxnLst>
            <a:rect l="l" t="t" r="r" b="b"/>
            <a:pathLst>
              <a:path w="3024554" h="1512277">
                <a:moveTo>
                  <a:pt x="0" y="0"/>
                </a:moveTo>
                <a:lnTo>
                  <a:pt x="3024554" y="0"/>
                </a:lnTo>
                <a:cubicBezTo>
                  <a:pt x="3024554" y="835208"/>
                  <a:pt x="2347485" y="1512277"/>
                  <a:pt x="1512277" y="1512277"/>
                </a:cubicBezTo>
                <a:cubicBezTo>
                  <a:pt x="677069" y="1512277"/>
                  <a:pt x="0" y="835208"/>
                  <a:pt x="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a:latin typeface="Century Gothic" panose="020B0502020202020204" pitchFamily="34" charset="0"/>
            </a:endParaRPr>
          </a:p>
        </p:txBody>
      </p:sp>
      <p:sp>
        <p:nvSpPr>
          <p:cNvPr id="21" name="Freeform 20">
            <a:extLst>
              <a:ext uri="{FF2B5EF4-FFF2-40B4-BE49-F238E27FC236}">
                <a16:creationId xmlns:a16="http://schemas.microsoft.com/office/drawing/2014/main" id="{63E2AF54-8F77-4340-ABF7-27716FF3CBB6}"/>
              </a:ext>
              <a:ext uri="{C183D7F6-B498-43B3-948B-1728B52AA6E4}">
                <adec:decorative xmlns:adec="http://schemas.microsoft.com/office/drawing/2017/decorative" val="1"/>
              </a:ext>
            </a:extLst>
          </p:cNvPr>
          <p:cNvSpPr/>
          <p:nvPr userDrawn="1"/>
        </p:nvSpPr>
        <p:spPr>
          <a:xfrm>
            <a:off x="5314003" y="3419001"/>
            <a:ext cx="3438998" cy="1719499"/>
          </a:xfrm>
          <a:custGeom>
            <a:avLst/>
            <a:gdLst>
              <a:gd name="connsiteX0" fmla="*/ 0 w 3024554"/>
              <a:gd name="connsiteY0" fmla="*/ 0 h 1512277"/>
              <a:gd name="connsiteX1" fmla="*/ 3024554 w 3024554"/>
              <a:gd name="connsiteY1" fmla="*/ 0 h 1512277"/>
              <a:gd name="connsiteX2" fmla="*/ 1512277 w 3024554"/>
              <a:gd name="connsiteY2" fmla="*/ 1512277 h 1512277"/>
              <a:gd name="connsiteX3" fmla="*/ 0 w 3024554"/>
              <a:gd name="connsiteY3" fmla="*/ 0 h 1512277"/>
            </a:gdLst>
            <a:ahLst/>
            <a:cxnLst>
              <a:cxn ang="0">
                <a:pos x="connsiteX0" y="connsiteY0"/>
              </a:cxn>
              <a:cxn ang="0">
                <a:pos x="connsiteX1" y="connsiteY1"/>
              </a:cxn>
              <a:cxn ang="0">
                <a:pos x="connsiteX2" y="connsiteY2"/>
              </a:cxn>
              <a:cxn ang="0">
                <a:pos x="connsiteX3" y="connsiteY3"/>
              </a:cxn>
            </a:cxnLst>
            <a:rect l="l" t="t" r="r" b="b"/>
            <a:pathLst>
              <a:path w="3024554" h="1512277">
                <a:moveTo>
                  <a:pt x="0" y="0"/>
                </a:moveTo>
                <a:lnTo>
                  <a:pt x="3024554" y="0"/>
                </a:lnTo>
                <a:cubicBezTo>
                  <a:pt x="3024554" y="835208"/>
                  <a:pt x="2347485" y="1512277"/>
                  <a:pt x="1512277" y="1512277"/>
                </a:cubicBezTo>
                <a:cubicBezTo>
                  <a:pt x="677069" y="1512277"/>
                  <a:pt x="0" y="835208"/>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a:latin typeface="Century Gothic" panose="020B0502020202020204" pitchFamily="34" charset="0"/>
            </a:endParaRPr>
          </a:p>
        </p:txBody>
      </p:sp>
    </p:spTree>
    <p:extLst>
      <p:ext uri="{BB962C8B-B14F-4D97-AF65-F5344CB8AC3E}">
        <p14:creationId xmlns:p14="http://schemas.microsoft.com/office/powerpoint/2010/main" val="61130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6888" y="4607168"/>
            <a:ext cx="6607297" cy="652447"/>
          </a:xfrm>
        </p:spPr>
        <p:txBody>
          <a:bodyPr anchor="b" anchorCtr="0"/>
          <a:lstStyle>
            <a:lvl1pPr algn="l">
              <a:defRPr sz="4000">
                <a:solidFill>
                  <a:schemeClr val="bg1"/>
                </a:solidFill>
              </a:defRPr>
            </a:lvl1pPr>
          </a:lstStyle>
          <a:p>
            <a:r>
              <a:rPr lang="en-US"/>
              <a:t>Divider slide title</a:t>
            </a:r>
          </a:p>
        </p:txBody>
      </p:sp>
      <p:sp>
        <p:nvSpPr>
          <p:cNvPr id="3" name="Subtitle 2"/>
          <p:cNvSpPr>
            <a:spLocks noGrp="1"/>
          </p:cNvSpPr>
          <p:nvPr>
            <p:ph type="subTitle" idx="1" hasCustomPrompt="1"/>
          </p:nvPr>
        </p:nvSpPr>
        <p:spPr>
          <a:xfrm>
            <a:off x="496887" y="5311282"/>
            <a:ext cx="6607297" cy="277285"/>
          </a:xfr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pic>
        <p:nvPicPr>
          <p:cNvPr id="4" name="Graphic 3">
            <a:extLst>
              <a:ext uri="{FF2B5EF4-FFF2-40B4-BE49-F238E27FC236}">
                <a16:creationId xmlns:a16="http://schemas.microsoft.com/office/drawing/2014/main" id="{3B86FA52-E311-8A4E-E3D4-94EEB50436F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2375" y="6161241"/>
            <a:ext cx="1140079" cy="602868"/>
          </a:xfrm>
          <a:prstGeom prst="rect">
            <a:avLst/>
          </a:prstGeom>
        </p:spPr>
      </p:pic>
    </p:spTree>
    <p:extLst>
      <p:ext uri="{BB962C8B-B14F-4D97-AF65-F5344CB8AC3E}">
        <p14:creationId xmlns:p14="http://schemas.microsoft.com/office/powerpoint/2010/main" val="61893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Divider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6889" y="4607168"/>
            <a:ext cx="4514726" cy="652447"/>
          </a:xfrm>
        </p:spPr>
        <p:txBody>
          <a:bodyPr anchor="b" anchorCtr="0"/>
          <a:lstStyle>
            <a:lvl1pPr algn="l">
              <a:defRPr sz="4000">
                <a:solidFill>
                  <a:schemeClr val="bg1"/>
                </a:solidFill>
              </a:defRPr>
            </a:lvl1pPr>
          </a:lstStyle>
          <a:p>
            <a:r>
              <a:rPr lang="en-US"/>
              <a:t>Divider slide title</a:t>
            </a:r>
          </a:p>
        </p:txBody>
      </p:sp>
      <p:sp>
        <p:nvSpPr>
          <p:cNvPr id="3" name="Subtitle 2"/>
          <p:cNvSpPr>
            <a:spLocks noGrp="1"/>
          </p:cNvSpPr>
          <p:nvPr>
            <p:ph type="subTitle" idx="1" hasCustomPrompt="1"/>
          </p:nvPr>
        </p:nvSpPr>
        <p:spPr>
          <a:xfrm>
            <a:off x="496888" y="5311282"/>
            <a:ext cx="4514726" cy="277285"/>
          </a:xfr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
        <p:nvSpPr>
          <p:cNvPr id="8" name="Freeform 7">
            <a:extLst>
              <a:ext uri="{FF2B5EF4-FFF2-40B4-BE49-F238E27FC236}">
                <a16:creationId xmlns:a16="http://schemas.microsoft.com/office/drawing/2014/main" id="{CE351E47-9583-74EB-BC8C-152CEB2F81E5}"/>
              </a:ext>
              <a:ext uri="{C183D7F6-B498-43B3-948B-1728B52AA6E4}">
                <adec:decorative xmlns:adec="http://schemas.microsoft.com/office/drawing/2017/decorative" val="1"/>
              </a:ext>
            </a:extLst>
          </p:cNvPr>
          <p:cNvSpPr/>
          <p:nvPr/>
        </p:nvSpPr>
        <p:spPr>
          <a:xfrm rot="16200000">
            <a:off x="4476754" y="4286249"/>
            <a:ext cx="3428999" cy="1714500"/>
          </a:xfrm>
          <a:custGeom>
            <a:avLst/>
            <a:gdLst>
              <a:gd name="connsiteX0" fmla="*/ 0 w 3024554"/>
              <a:gd name="connsiteY0" fmla="*/ 0 h 1512277"/>
              <a:gd name="connsiteX1" fmla="*/ 3024554 w 3024554"/>
              <a:gd name="connsiteY1" fmla="*/ 0 h 1512277"/>
              <a:gd name="connsiteX2" fmla="*/ 1512277 w 3024554"/>
              <a:gd name="connsiteY2" fmla="*/ 1512277 h 1512277"/>
              <a:gd name="connsiteX3" fmla="*/ 0 w 3024554"/>
              <a:gd name="connsiteY3" fmla="*/ 0 h 1512277"/>
            </a:gdLst>
            <a:ahLst/>
            <a:cxnLst>
              <a:cxn ang="0">
                <a:pos x="connsiteX0" y="connsiteY0"/>
              </a:cxn>
              <a:cxn ang="0">
                <a:pos x="connsiteX1" y="connsiteY1"/>
              </a:cxn>
              <a:cxn ang="0">
                <a:pos x="connsiteX2" y="connsiteY2"/>
              </a:cxn>
              <a:cxn ang="0">
                <a:pos x="connsiteX3" y="connsiteY3"/>
              </a:cxn>
            </a:cxnLst>
            <a:rect l="l" t="t" r="r" b="b"/>
            <a:pathLst>
              <a:path w="3024554" h="1512277">
                <a:moveTo>
                  <a:pt x="0" y="0"/>
                </a:moveTo>
                <a:lnTo>
                  <a:pt x="3024554" y="0"/>
                </a:lnTo>
                <a:cubicBezTo>
                  <a:pt x="3024554" y="835208"/>
                  <a:pt x="2347485" y="1512277"/>
                  <a:pt x="1512277" y="1512277"/>
                </a:cubicBezTo>
                <a:cubicBezTo>
                  <a:pt x="677069" y="1512277"/>
                  <a:pt x="0" y="835208"/>
                  <a:pt x="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a:latin typeface="Century Gothic" panose="020B0502020202020204" pitchFamily="34" charset="0"/>
            </a:endParaRPr>
          </a:p>
        </p:txBody>
      </p:sp>
      <p:sp>
        <p:nvSpPr>
          <p:cNvPr id="9" name="Freeform 8">
            <a:extLst>
              <a:ext uri="{FF2B5EF4-FFF2-40B4-BE49-F238E27FC236}">
                <a16:creationId xmlns:a16="http://schemas.microsoft.com/office/drawing/2014/main" id="{EF570D47-5024-76E0-ED47-79B8080C999B}"/>
              </a:ext>
              <a:ext uri="{C183D7F6-B498-43B3-948B-1728B52AA6E4}">
                <adec:decorative xmlns:adec="http://schemas.microsoft.com/office/drawing/2017/decorative" val="1"/>
              </a:ext>
            </a:extLst>
          </p:cNvPr>
          <p:cNvSpPr/>
          <p:nvPr/>
        </p:nvSpPr>
        <p:spPr>
          <a:xfrm rot="10800000" flipH="1">
            <a:off x="5334002" y="0"/>
            <a:ext cx="3429000" cy="3429000"/>
          </a:xfrm>
          <a:custGeom>
            <a:avLst/>
            <a:gdLst>
              <a:gd name="connsiteX0" fmla="*/ 1719499 w 1719499"/>
              <a:gd name="connsiteY0" fmla="*/ 0 h 1719499"/>
              <a:gd name="connsiteX1" fmla="*/ 0 w 1719499"/>
              <a:gd name="connsiteY1" fmla="*/ 0 h 1719499"/>
              <a:gd name="connsiteX2" fmla="*/ 0 w 1719499"/>
              <a:gd name="connsiteY2" fmla="*/ 1719499 h 1719499"/>
              <a:gd name="connsiteX3" fmla="*/ 1719499 w 1719499"/>
              <a:gd name="connsiteY3" fmla="*/ 0 h 1719499"/>
            </a:gdLst>
            <a:ahLst/>
            <a:cxnLst>
              <a:cxn ang="0">
                <a:pos x="connsiteX0" y="connsiteY0"/>
              </a:cxn>
              <a:cxn ang="0">
                <a:pos x="connsiteX1" y="connsiteY1"/>
              </a:cxn>
              <a:cxn ang="0">
                <a:pos x="connsiteX2" y="connsiteY2"/>
              </a:cxn>
              <a:cxn ang="0">
                <a:pos x="connsiteX3" y="connsiteY3"/>
              </a:cxn>
            </a:cxnLst>
            <a:rect l="l" t="t" r="r" b="b"/>
            <a:pathLst>
              <a:path w="1719499" h="1719499">
                <a:moveTo>
                  <a:pt x="1719499" y="0"/>
                </a:moveTo>
                <a:lnTo>
                  <a:pt x="0" y="0"/>
                </a:lnTo>
                <a:lnTo>
                  <a:pt x="0" y="1719499"/>
                </a:lnTo>
                <a:cubicBezTo>
                  <a:pt x="949654" y="1719499"/>
                  <a:pt x="1719499" y="949654"/>
                  <a:pt x="171949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a:latin typeface="Century Gothic" panose="020B0502020202020204" pitchFamily="34" charset="0"/>
            </a:endParaRPr>
          </a:p>
        </p:txBody>
      </p:sp>
      <p:sp>
        <p:nvSpPr>
          <p:cNvPr id="12" name="Freeform 11">
            <a:extLst>
              <a:ext uri="{FF2B5EF4-FFF2-40B4-BE49-F238E27FC236}">
                <a16:creationId xmlns:a16="http://schemas.microsoft.com/office/drawing/2014/main" id="{4D2CE988-7678-4673-D776-047DB8F2D824}"/>
              </a:ext>
              <a:ext uri="{C183D7F6-B498-43B3-948B-1728B52AA6E4}">
                <adec:decorative xmlns:adec="http://schemas.microsoft.com/office/drawing/2017/decorative" val="1"/>
              </a:ext>
            </a:extLst>
          </p:cNvPr>
          <p:cNvSpPr/>
          <p:nvPr userDrawn="1"/>
        </p:nvSpPr>
        <p:spPr>
          <a:xfrm>
            <a:off x="8763002" y="0"/>
            <a:ext cx="3429000" cy="6857999"/>
          </a:xfrm>
          <a:custGeom>
            <a:avLst/>
            <a:gdLst>
              <a:gd name="connsiteX0" fmla="*/ 3429000 w 3429000"/>
              <a:gd name="connsiteY0" fmla="*/ 0 h 6857999"/>
              <a:gd name="connsiteX1" fmla="*/ 3429000 w 3429000"/>
              <a:gd name="connsiteY1" fmla="*/ 3429000 h 6857999"/>
              <a:gd name="connsiteX2" fmla="*/ 3428998 w 3429000"/>
              <a:gd name="connsiteY2" fmla="*/ 3429000 h 6857999"/>
              <a:gd name="connsiteX3" fmla="*/ 3428998 w 3429000"/>
              <a:gd name="connsiteY3" fmla="*/ 6857999 h 6857999"/>
              <a:gd name="connsiteX4" fmla="*/ 0 w 3429000"/>
              <a:gd name="connsiteY4" fmla="*/ 6857999 h 6857999"/>
              <a:gd name="connsiteX5" fmla="*/ 0 w 3429000"/>
              <a:gd name="connsiteY5" fmla="*/ 3429000 h 6857999"/>
              <a:gd name="connsiteX6" fmla="*/ 0 w 3429000"/>
              <a:gd name="connsiteY6" fmla="*/ 3428998 h 6857999"/>
              <a:gd name="connsiteX7" fmla="*/ 0 w 3429000"/>
              <a:gd name="connsiteY7" fmla="*/ 3428998 h 6857999"/>
              <a:gd name="connsiteX8" fmla="*/ 4462 w 3429000"/>
              <a:gd name="connsiteY8" fmla="*/ 3252544 h 6857999"/>
              <a:gd name="connsiteX9" fmla="*/ 3429000 w 3429000"/>
              <a:gd name="connsiteY9"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6857999">
                <a:moveTo>
                  <a:pt x="3429000" y="0"/>
                </a:moveTo>
                <a:lnTo>
                  <a:pt x="3429000" y="3429000"/>
                </a:lnTo>
                <a:lnTo>
                  <a:pt x="3428998" y="3429000"/>
                </a:lnTo>
                <a:lnTo>
                  <a:pt x="3428998" y="6857999"/>
                </a:lnTo>
                <a:lnTo>
                  <a:pt x="0" y="6857999"/>
                </a:lnTo>
                <a:lnTo>
                  <a:pt x="0" y="3429000"/>
                </a:lnTo>
                <a:lnTo>
                  <a:pt x="0" y="3428998"/>
                </a:lnTo>
                <a:lnTo>
                  <a:pt x="0" y="3428998"/>
                </a:lnTo>
                <a:lnTo>
                  <a:pt x="4462" y="3252544"/>
                </a:lnTo>
                <a:cubicBezTo>
                  <a:pt x="96301" y="1440762"/>
                  <a:pt x="1594395" y="0"/>
                  <a:pt x="3429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a:latin typeface="Century Gothic" panose="020B0502020202020204" pitchFamily="34" charset="0"/>
            </a:endParaRPr>
          </a:p>
        </p:txBody>
      </p:sp>
      <p:sp>
        <p:nvSpPr>
          <p:cNvPr id="14" name="Freeform 13">
            <a:extLst>
              <a:ext uri="{FF2B5EF4-FFF2-40B4-BE49-F238E27FC236}">
                <a16:creationId xmlns:a16="http://schemas.microsoft.com/office/drawing/2014/main" id="{68319959-08CF-9E95-1EEC-6E34EC1B25EB}"/>
              </a:ext>
              <a:ext uri="{C183D7F6-B498-43B3-948B-1728B52AA6E4}">
                <adec:decorative xmlns:adec="http://schemas.microsoft.com/office/drawing/2017/decorative" val="1"/>
              </a:ext>
            </a:extLst>
          </p:cNvPr>
          <p:cNvSpPr/>
          <p:nvPr/>
        </p:nvSpPr>
        <p:spPr>
          <a:xfrm>
            <a:off x="7048501" y="3428999"/>
            <a:ext cx="3422441" cy="3429000"/>
          </a:xfrm>
          <a:custGeom>
            <a:avLst/>
            <a:gdLst>
              <a:gd name="connsiteX0" fmla="*/ 1714501 w 3422441"/>
              <a:gd name="connsiteY0" fmla="*/ 0 h 3429000"/>
              <a:gd name="connsiteX1" fmla="*/ 1714501 w 3422441"/>
              <a:gd name="connsiteY1" fmla="*/ 1844388 h 3429000"/>
              <a:gd name="connsiteX2" fmla="*/ 1716794 w 3422441"/>
              <a:gd name="connsiteY2" fmla="*/ 1889797 h 3429000"/>
              <a:gd name="connsiteX3" fmla="*/ 3257961 w 3422441"/>
              <a:gd name="connsiteY3" fmla="*/ 3421212 h 3429000"/>
              <a:gd name="connsiteX4" fmla="*/ 3422441 w 3422441"/>
              <a:gd name="connsiteY4" fmla="*/ 3428999 h 3429000"/>
              <a:gd name="connsiteX5" fmla="*/ 3422441 w 3422441"/>
              <a:gd name="connsiteY5" fmla="*/ 3429000 h 3429000"/>
              <a:gd name="connsiteX6" fmla="*/ 1707942 w 3422441"/>
              <a:gd name="connsiteY6" fmla="*/ 3429000 h 3429000"/>
              <a:gd name="connsiteX7" fmla="*/ 1707942 w 3422441"/>
              <a:gd name="connsiteY7" fmla="*/ 3428669 h 3429000"/>
              <a:gd name="connsiteX8" fmla="*/ 1539203 w 3422441"/>
              <a:gd name="connsiteY8" fmla="*/ 3420148 h 3429000"/>
              <a:gd name="connsiteX9" fmla="*/ 0 w 3422441"/>
              <a:gd name="connsiteY9" fmla="*/ 1714500 h 3429000"/>
              <a:gd name="connsiteX10" fmla="*/ 1714501 w 3422441"/>
              <a:gd name="connsiteY10"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22441" h="3429000">
                <a:moveTo>
                  <a:pt x="1714501" y="0"/>
                </a:moveTo>
                <a:lnTo>
                  <a:pt x="1714501" y="1844388"/>
                </a:lnTo>
                <a:lnTo>
                  <a:pt x="1716794" y="1889797"/>
                </a:lnTo>
                <a:cubicBezTo>
                  <a:pt x="1799106" y="2700310"/>
                  <a:pt x="2445972" y="3343925"/>
                  <a:pt x="3257961" y="3421212"/>
                </a:cubicBezTo>
                <a:lnTo>
                  <a:pt x="3422441" y="3428999"/>
                </a:lnTo>
                <a:lnTo>
                  <a:pt x="3422441" y="3429000"/>
                </a:lnTo>
                <a:lnTo>
                  <a:pt x="1707942" y="3429000"/>
                </a:lnTo>
                <a:lnTo>
                  <a:pt x="1707942" y="3428669"/>
                </a:lnTo>
                <a:lnTo>
                  <a:pt x="1539203" y="3420148"/>
                </a:lnTo>
                <a:cubicBezTo>
                  <a:pt x="674655" y="3332349"/>
                  <a:pt x="0" y="2602212"/>
                  <a:pt x="0" y="1714500"/>
                </a:cubicBezTo>
                <a:cubicBezTo>
                  <a:pt x="0" y="767607"/>
                  <a:pt x="767608" y="0"/>
                  <a:pt x="171450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a:latin typeface="Century Gothic" panose="020B0502020202020204" pitchFamily="34" charset="0"/>
            </a:endParaRPr>
          </a:p>
        </p:txBody>
      </p:sp>
      <p:pic>
        <p:nvPicPr>
          <p:cNvPr id="13" name="Graphic 12">
            <a:extLst>
              <a:ext uri="{FF2B5EF4-FFF2-40B4-BE49-F238E27FC236}">
                <a16:creationId xmlns:a16="http://schemas.microsoft.com/office/drawing/2014/main" id="{6C5ED198-0C26-76E3-A107-B2873FEFA2B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2375" y="6161241"/>
            <a:ext cx="1140079" cy="602868"/>
          </a:xfrm>
          <a:prstGeom prst="rect">
            <a:avLst/>
          </a:prstGeom>
        </p:spPr>
      </p:pic>
    </p:spTree>
    <p:extLst>
      <p:ext uri="{BB962C8B-B14F-4D97-AF65-F5344CB8AC3E}">
        <p14:creationId xmlns:p14="http://schemas.microsoft.com/office/powerpoint/2010/main" val="167055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888" y="489252"/>
            <a:ext cx="6922484" cy="328304"/>
          </a:xfrm>
        </p:spPr>
        <p:txBody>
          <a:bodyPr/>
          <a:lstStyle>
            <a:lvl1pPr>
              <a:defRPr lang="en-US" dirty="0"/>
            </a:lvl1pPr>
          </a:lstStyle>
          <a:p>
            <a:r>
              <a:rPr lang="en-US"/>
              <a:t>Agenda title goes here</a:t>
            </a:r>
          </a:p>
        </p:txBody>
      </p:sp>
      <p:sp>
        <p:nvSpPr>
          <p:cNvPr id="5" name="Text Placeholder 7">
            <a:extLst>
              <a:ext uri="{FF2B5EF4-FFF2-40B4-BE49-F238E27FC236}">
                <a16:creationId xmlns:a16="http://schemas.microsoft.com/office/drawing/2014/main" id="{0F18F1E1-3A85-5109-DCD1-F48F6542D0AF}"/>
              </a:ext>
            </a:extLst>
          </p:cNvPr>
          <p:cNvSpPr>
            <a:spLocks noGrp="1"/>
          </p:cNvSpPr>
          <p:nvPr>
            <p:ph type="body" sz="quarter" idx="14" hasCustomPrompt="1"/>
          </p:nvPr>
        </p:nvSpPr>
        <p:spPr>
          <a:xfrm>
            <a:off x="496888" y="874621"/>
            <a:ext cx="6899335" cy="327025"/>
          </a:xfrm>
        </p:spPr>
        <p:txBody>
          <a:bodyPr/>
          <a:lstStyle>
            <a:lvl1pPr>
              <a:defRPr sz="1400" b="0" cap="all" baseline="0">
                <a:solidFill>
                  <a:schemeClr val="accent1"/>
                </a:solidFill>
              </a:defRPr>
            </a:lvl1pPr>
          </a:lstStyle>
          <a:p>
            <a:pPr lvl="0"/>
            <a:r>
              <a:rPr lang="en-US"/>
              <a:t>Click to edit text styles</a:t>
            </a:r>
          </a:p>
        </p:txBody>
      </p:sp>
      <p:sp>
        <p:nvSpPr>
          <p:cNvPr id="3" name="Content Placeholder 2"/>
          <p:cNvSpPr>
            <a:spLocks noGrp="1"/>
          </p:cNvSpPr>
          <p:nvPr>
            <p:ph idx="1" hasCustomPrompt="1"/>
          </p:nvPr>
        </p:nvSpPr>
        <p:spPr>
          <a:xfrm>
            <a:off x="496888" y="1773936"/>
            <a:ext cx="7921898" cy="4195430"/>
          </a:xfrm>
        </p:spPr>
        <p:txBody>
          <a:bodyPr/>
          <a:lstStyle>
            <a:lvl1pPr marL="15875" indent="0">
              <a:buClr>
                <a:schemeClr val="accent5"/>
              </a:buClr>
              <a:buFont typeface="+mj-lt"/>
              <a:buNone/>
              <a:tabLst/>
              <a:defRPr b="0">
                <a:solidFill>
                  <a:schemeClr val="accent1"/>
                </a:solidFill>
              </a:defRPr>
            </a:lvl1pPr>
            <a:lvl2pPr marL="6350" indent="0">
              <a:buNone/>
              <a:defRPr/>
            </a:lvl2pPr>
          </a:lstStyle>
          <a:p>
            <a:pPr lvl="0"/>
            <a:r>
              <a:rPr lang="en-US"/>
              <a:t>Click to edit text styles</a:t>
            </a:r>
          </a:p>
        </p:txBody>
      </p:sp>
      <p:sp>
        <p:nvSpPr>
          <p:cNvPr id="4" name="Content Placeholder 2">
            <a:extLst>
              <a:ext uri="{FF2B5EF4-FFF2-40B4-BE49-F238E27FC236}">
                <a16:creationId xmlns:a16="http://schemas.microsoft.com/office/drawing/2014/main" id="{E64F6CAF-E348-D5F2-00CC-E6B148B29321}"/>
              </a:ext>
            </a:extLst>
          </p:cNvPr>
          <p:cNvSpPr>
            <a:spLocks noGrp="1"/>
          </p:cNvSpPr>
          <p:nvPr>
            <p:ph idx="33" hasCustomPrompt="1"/>
          </p:nvPr>
        </p:nvSpPr>
        <p:spPr>
          <a:xfrm>
            <a:off x="8663360" y="1774162"/>
            <a:ext cx="2209657" cy="4195430"/>
          </a:xfrm>
        </p:spPr>
        <p:txBody>
          <a:bodyPr/>
          <a:lstStyle>
            <a:lvl1pPr marL="11113" indent="0">
              <a:buClr>
                <a:schemeClr val="accent5"/>
              </a:buClr>
              <a:buFontTx/>
              <a:buNone/>
              <a:tabLst/>
              <a:defRPr b="0">
                <a:solidFill>
                  <a:schemeClr val="accent4"/>
                </a:solidFill>
              </a:defRPr>
            </a:lvl1pPr>
            <a:lvl2pPr marL="6350" indent="0">
              <a:buNone/>
              <a:defRPr/>
            </a:lvl2pPr>
          </a:lstStyle>
          <a:p>
            <a:pPr lvl="0"/>
            <a:r>
              <a:rPr lang="en-US"/>
              <a:t>Click to edit text styles</a:t>
            </a:r>
          </a:p>
        </p:txBody>
      </p:sp>
      <p:pic>
        <p:nvPicPr>
          <p:cNvPr id="8" name="Graphic 7">
            <a:extLst>
              <a:ext uri="{FF2B5EF4-FFF2-40B4-BE49-F238E27FC236}">
                <a16:creationId xmlns:a16="http://schemas.microsoft.com/office/drawing/2014/main" id="{AB1652D6-4D09-EDC2-C632-F66413C9747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2375" y="6161241"/>
            <a:ext cx="1140079" cy="602868"/>
          </a:xfrm>
          <a:prstGeom prst="rect">
            <a:avLst/>
          </a:prstGeom>
        </p:spPr>
      </p:pic>
      <p:pic>
        <p:nvPicPr>
          <p:cNvPr id="12" name="Picture 11">
            <a:extLst>
              <a:ext uri="{FF2B5EF4-FFF2-40B4-BE49-F238E27FC236}">
                <a16:creationId xmlns:a16="http://schemas.microsoft.com/office/drawing/2014/main" id="{A3CD26FC-C07F-354E-A2F9-7C090543EFC7}"/>
              </a:ext>
              <a:ext uri="{C183D7F6-B498-43B3-948B-1728B52AA6E4}">
                <adec:decorative xmlns:adec="http://schemas.microsoft.com/office/drawing/2017/decorative" val="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39241"/>
          <a:stretch/>
        </p:blipFill>
        <p:spPr>
          <a:xfrm>
            <a:off x="9158483" y="0"/>
            <a:ext cx="3033517" cy="1528715"/>
          </a:xfrm>
          <a:prstGeom prst="rect">
            <a:avLst/>
          </a:prstGeom>
        </p:spPr>
      </p:pic>
      <p:sp>
        <p:nvSpPr>
          <p:cNvPr id="10" name="Footer Placeholder 14">
            <a:extLst>
              <a:ext uri="{FF2B5EF4-FFF2-40B4-BE49-F238E27FC236}">
                <a16:creationId xmlns:a16="http://schemas.microsoft.com/office/drawing/2014/main" id="{284D2FBE-64F1-7042-A311-C664A68F2D41}"/>
              </a:ext>
            </a:extLst>
          </p:cNvPr>
          <p:cNvSpPr txBox="1">
            <a:spLocks/>
          </p:cNvSpPr>
          <p:nvPr userDrawn="1"/>
        </p:nvSpPr>
        <p:spPr>
          <a:xfrm>
            <a:off x="2332202" y="6328168"/>
            <a:ext cx="8686800" cy="131164"/>
          </a:xfrm>
          <a:prstGeom prst="rect">
            <a:avLst/>
          </a:prstGeom>
        </p:spPr>
        <p:txBody>
          <a:bodyPr vert="horz" lIns="0" tIns="0" rIns="0" bIns="0" rtlCol="0" anchor="ctr"/>
          <a:lstStyle>
            <a:defPPr>
              <a:defRPr lang="en-US"/>
            </a:defPPr>
            <a:lvl1pPr marL="0" algn="r" defTabSz="914400" rtl="0" eaLnBrk="1" latinLnBrk="0" hangingPunct="1">
              <a:defRPr lang="en-US" sz="800" kern="1200" dirty="0">
                <a:solidFill>
                  <a:schemeClr val="tx1">
                    <a:lumMod val="75000"/>
                    <a:lumOff val="2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rPr>
              <a:t>© Teladoc Health, Inc. All rights reserved.</a:t>
            </a:r>
          </a:p>
        </p:txBody>
      </p:sp>
      <p:sp>
        <p:nvSpPr>
          <p:cNvPr id="11" name="Slide Number Placeholder 15">
            <a:extLst>
              <a:ext uri="{FF2B5EF4-FFF2-40B4-BE49-F238E27FC236}">
                <a16:creationId xmlns:a16="http://schemas.microsoft.com/office/drawing/2014/main" id="{587FE2E6-FA8E-A146-A524-F9B679FBAF87}"/>
              </a:ext>
            </a:extLst>
          </p:cNvPr>
          <p:cNvSpPr txBox="1">
            <a:spLocks/>
          </p:cNvSpPr>
          <p:nvPr userDrawn="1"/>
        </p:nvSpPr>
        <p:spPr>
          <a:xfrm>
            <a:off x="11074627" y="6329081"/>
            <a:ext cx="620485" cy="131164"/>
          </a:xfrm>
          <a:prstGeom prst="rect">
            <a:avLst/>
          </a:prstGeom>
        </p:spPr>
        <p:txBody>
          <a:bodyPr vert="horz" lIns="0" tIns="0" rIns="0" bIns="0" rtlCol="0" anchor="ctr"/>
          <a:lstStyle>
            <a:defPPr>
              <a:defRPr lang="en-US"/>
            </a:defPPr>
            <a:lvl1pPr marL="0" algn="r" defTabSz="914400" rtl="0" eaLnBrk="1" latinLnBrk="0" hangingPunct="1">
              <a:defRPr sz="800" kern="1200">
                <a:solidFill>
                  <a:schemeClr val="tx1">
                    <a:lumMod val="75000"/>
                    <a:lumOff val="2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82C3BC0-3EBF-3C4C-A3D8-795624EBC6AA}"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4097585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Quote 1">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6E8A5CA-C84C-358A-7787-6247830E1B1E}"/>
              </a:ext>
              <a:ext uri="{C183D7F6-B498-43B3-948B-1728B52AA6E4}">
                <adec:decorative xmlns:adec="http://schemas.microsoft.com/office/drawing/2017/decorative" val="1"/>
              </a:ext>
            </a:extLst>
          </p:cNvPr>
          <p:cNvSpPr>
            <a:spLocks noGrp="1"/>
          </p:cNvSpPr>
          <p:nvPr>
            <p:ph type="pic" sz="quarter" idx="13" hasCustomPrompt="1"/>
          </p:nvPr>
        </p:nvSpPr>
        <p:spPr>
          <a:xfrm>
            <a:off x="5527513" y="216220"/>
            <a:ext cx="6102513" cy="6102514"/>
          </a:xfrm>
          <a:custGeom>
            <a:avLst/>
            <a:gdLst>
              <a:gd name="connsiteX0" fmla="*/ 3051256 w 6102513"/>
              <a:gd name="connsiteY0" fmla="*/ 0 h 6102514"/>
              <a:gd name="connsiteX1" fmla="*/ 6102513 w 6102513"/>
              <a:gd name="connsiteY1" fmla="*/ 3051257 h 6102514"/>
              <a:gd name="connsiteX2" fmla="*/ 3051256 w 6102513"/>
              <a:gd name="connsiteY2" fmla="*/ 6102513 h 6102514"/>
              <a:gd name="connsiteX3" fmla="*/ 3051256 w 6102513"/>
              <a:gd name="connsiteY3" fmla="*/ 6102514 h 6102514"/>
              <a:gd name="connsiteX4" fmla="*/ 0 w 6102513"/>
              <a:gd name="connsiteY4" fmla="*/ 6102514 h 6102514"/>
              <a:gd name="connsiteX5" fmla="*/ 0 w 6102513"/>
              <a:gd name="connsiteY5" fmla="*/ 3054391 h 6102514"/>
              <a:gd name="connsiteX6" fmla="*/ 79 w 6102513"/>
              <a:gd name="connsiteY6" fmla="*/ 3054391 h 6102514"/>
              <a:gd name="connsiteX7" fmla="*/ 0 w 6102513"/>
              <a:gd name="connsiteY7" fmla="*/ 3051257 h 6102514"/>
              <a:gd name="connsiteX8" fmla="*/ 3051256 w 6102513"/>
              <a:gd name="connsiteY8" fmla="*/ 0 h 610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2513" h="6102514">
                <a:moveTo>
                  <a:pt x="3051256" y="0"/>
                </a:moveTo>
                <a:cubicBezTo>
                  <a:pt x="4736418" y="0"/>
                  <a:pt x="6102513" y="1366094"/>
                  <a:pt x="6102513" y="3051257"/>
                </a:cubicBezTo>
                <a:cubicBezTo>
                  <a:pt x="6102513" y="4736419"/>
                  <a:pt x="4736418" y="6102513"/>
                  <a:pt x="3051256" y="6102513"/>
                </a:cubicBezTo>
                <a:lnTo>
                  <a:pt x="3051256" y="6102514"/>
                </a:lnTo>
                <a:lnTo>
                  <a:pt x="0" y="6102514"/>
                </a:lnTo>
                <a:lnTo>
                  <a:pt x="0" y="3054391"/>
                </a:lnTo>
                <a:lnTo>
                  <a:pt x="79" y="3054391"/>
                </a:lnTo>
                <a:lnTo>
                  <a:pt x="0" y="3051257"/>
                </a:lnTo>
                <a:cubicBezTo>
                  <a:pt x="0" y="1366094"/>
                  <a:pt x="1366093" y="0"/>
                  <a:pt x="3051256" y="0"/>
                </a:cubicBezTo>
                <a:close/>
              </a:path>
            </a:pathLst>
          </a:custGeom>
          <a:solidFill>
            <a:schemeClr val="bg1">
              <a:lumMod val="95000"/>
            </a:schemeClr>
          </a:solidFill>
        </p:spPr>
        <p:txBody>
          <a:bodyPr wrap="square" bIns="1554480" anchor="ctr" anchorCtr="0">
            <a:noAutofit/>
          </a:bodyPr>
          <a:lstStyle>
            <a:lvl1pPr algn="ctr">
              <a:defRPr sz="1400">
                <a:solidFill>
                  <a:schemeClr val="tx1"/>
                </a:solidFill>
              </a:defRPr>
            </a:lvl1pPr>
          </a:lstStyle>
          <a:p>
            <a:r>
              <a:rPr lang="en-US"/>
              <a:t>click photo placeholder icon, select image</a:t>
            </a:r>
          </a:p>
        </p:txBody>
      </p:sp>
      <p:sp>
        <p:nvSpPr>
          <p:cNvPr id="3" name="Content Placeholder 2"/>
          <p:cNvSpPr>
            <a:spLocks noGrp="1"/>
          </p:cNvSpPr>
          <p:nvPr>
            <p:ph idx="1" hasCustomPrompt="1"/>
          </p:nvPr>
        </p:nvSpPr>
        <p:spPr>
          <a:xfrm>
            <a:off x="496888" y="1363661"/>
            <a:ext cx="4546175" cy="4351338"/>
          </a:xfrm>
        </p:spPr>
        <p:txBody>
          <a:bodyPr anchor="b" anchorCtr="0"/>
          <a:lstStyle>
            <a:lvl1pPr>
              <a:defRPr sz="1200" cap="all" baseline="0">
                <a:solidFill>
                  <a:schemeClr val="tx1"/>
                </a:solidFill>
              </a:defRPr>
            </a:lvl1pPr>
            <a:lvl2pPr marL="6350" indent="0">
              <a:spcBef>
                <a:spcPts val="300"/>
              </a:spcBef>
              <a:buNone/>
              <a:defRPr sz="4000" b="1" i="0" spc="-50" baseline="0">
                <a:solidFill>
                  <a:schemeClr val="accent1"/>
                </a:solidFill>
                <a:latin typeface="Georgia" panose="02040502050405020303" pitchFamily="18" charset="0"/>
              </a:defRPr>
            </a:lvl2pPr>
            <a:lvl3pPr marL="177800" indent="-166688">
              <a:lnSpc>
                <a:spcPct val="90000"/>
              </a:lnSpc>
              <a:spcBef>
                <a:spcPts val="300"/>
              </a:spcBef>
              <a:buFont typeface="Arial" panose="020B0604020202020204" pitchFamily="34" charset="0"/>
              <a:buChar char="•"/>
              <a:tabLst/>
              <a:defRPr sz="1400">
                <a:solidFill>
                  <a:schemeClr val="tx1"/>
                </a:solidFill>
              </a:defRPr>
            </a:lvl3pPr>
            <a:lvl4pPr marL="344488" indent="-166688">
              <a:lnSpc>
                <a:spcPct val="90000"/>
              </a:lnSpc>
              <a:spcBef>
                <a:spcPts val="300"/>
              </a:spcBef>
              <a:buFont typeface="System Font Regular"/>
              <a:buChar char="–"/>
              <a:tabLst/>
              <a:defRPr sz="1200">
                <a:solidFill>
                  <a:schemeClr val="tx1"/>
                </a:solidFill>
              </a:defRPr>
            </a:lvl4pPr>
            <a:lvl5pPr marL="344488" indent="-166688">
              <a:lnSpc>
                <a:spcPct val="90000"/>
              </a:lnSpc>
              <a:spcBef>
                <a:spcPts val="300"/>
              </a:spcBef>
              <a:buFont typeface="System Font Regular"/>
              <a:buChar char="–"/>
              <a:tabLst/>
              <a:defRPr sz="1200">
                <a:solidFill>
                  <a:schemeClr val="tx1"/>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grpSp>
        <p:nvGrpSpPr>
          <p:cNvPr id="2" name="Group 1">
            <a:extLst>
              <a:ext uri="{FF2B5EF4-FFF2-40B4-BE49-F238E27FC236}">
                <a16:creationId xmlns:a16="http://schemas.microsoft.com/office/drawing/2014/main" id="{015F13E0-A621-8CFB-C93B-01FC2A924096}"/>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4" name="Straight Connector 3">
              <a:extLst>
                <a:ext uri="{FF2B5EF4-FFF2-40B4-BE49-F238E27FC236}">
                  <a16:creationId xmlns:a16="http://schemas.microsoft.com/office/drawing/2014/main" id="{C085510B-CE74-6BD3-9F27-C7A2AF8BBA28}"/>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66EAFAF-7FDE-FE8E-A8FF-67068BAA5EAB}"/>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43856B9-2F84-1ACB-D318-65BB1CA03580}"/>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4DC3775-2C53-57CB-9412-5338AFA6DF27}"/>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0122E81-3A0E-678B-A8C9-488FB863D2E9}"/>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9" name="Graphic 8">
            <a:extLst>
              <a:ext uri="{FF2B5EF4-FFF2-40B4-BE49-F238E27FC236}">
                <a16:creationId xmlns:a16="http://schemas.microsoft.com/office/drawing/2014/main" id="{9D00CEE8-A921-04C2-2A47-8AA04C84885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2375" y="6161241"/>
            <a:ext cx="1140079" cy="602868"/>
          </a:xfrm>
          <a:prstGeom prst="rect">
            <a:avLst/>
          </a:prstGeom>
        </p:spPr>
      </p:pic>
      <p:sp>
        <p:nvSpPr>
          <p:cNvPr id="15" name="Footer Placeholder 14">
            <a:extLst>
              <a:ext uri="{FF2B5EF4-FFF2-40B4-BE49-F238E27FC236}">
                <a16:creationId xmlns:a16="http://schemas.microsoft.com/office/drawing/2014/main" id="{8781CB31-A647-A02A-90EE-C49D8C8AB973}"/>
              </a:ext>
            </a:extLst>
          </p:cNvPr>
          <p:cNvSpPr>
            <a:spLocks noGrp="1"/>
          </p:cNvSpPr>
          <p:nvPr>
            <p:ph type="ftr" sz="quarter" idx="15"/>
          </p:nvPr>
        </p:nvSpPr>
        <p:spPr/>
        <p:txBody>
          <a:bodyPr/>
          <a:lstStyle>
            <a:lvl1pPr>
              <a:defRPr>
                <a:solidFill>
                  <a:schemeClr val="tx1"/>
                </a:solidFill>
              </a:defRPr>
            </a:lvl1pPr>
          </a:lstStyle>
          <a:p>
            <a:r>
              <a:rPr lang="en-US"/>
              <a:t>© Teladoc Health, Inc. All rights reserved.</a:t>
            </a:r>
          </a:p>
        </p:txBody>
      </p:sp>
      <p:sp>
        <p:nvSpPr>
          <p:cNvPr id="16" name="Slide Number Placeholder 15">
            <a:extLst>
              <a:ext uri="{FF2B5EF4-FFF2-40B4-BE49-F238E27FC236}">
                <a16:creationId xmlns:a16="http://schemas.microsoft.com/office/drawing/2014/main" id="{95875264-4DC4-EF98-6B24-62E23E4B15BB}"/>
              </a:ext>
            </a:extLst>
          </p:cNvPr>
          <p:cNvSpPr>
            <a:spLocks noGrp="1"/>
          </p:cNvSpPr>
          <p:nvPr>
            <p:ph type="sldNum" sz="quarter" idx="16"/>
          </p:nvPr>
        </p:nvSpPr>
        <p:spPr/>
        <p:txBody>
          <a:bodyPr/>
          <a:lstStyle>
            <a:lvl1pPr>
              <a:defRPr>
                <a:solidFill>
                  <a:schemeClr val="tx1"/>
                </a:solidFill>
              </a:defRPr>
            </a:lvl1pPr>
          </a:lstStyle>
          <a:p>
            <a:fld id="{A82C3BC0-3EBF-3C4C-A3D8-795624EBC6AA}" type="slidenum">
              <a:rPr lang="en-US" smtClean="0"/>
              <a:pPr/>
              <a:t>‹#›</a:t>
            </a:fld>
            <a:endParaRPr lang="en-US"/>
          </a:p>
        </p:txBody>
      </p:sp>
    </p:spTree>
    <p:extLst>
      <p:ext uri="{BB962C8B-B14F-4D97-AF65-F5344CB8AC3E}">
        <p14:creationId xmlns:p14="http://schemas.microsoft.com/office/powerpoint/2010/main" val="428680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Quote 3">
    <p:bg>
      <p:bgPr>
        <a:solidFill>
          <a:schemeClr val="bg1"/>
        </a:solidFill>
        <a:effectLst/>
      </p:bgPr>
    </p:bg>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DF0D5AFD-43F4-AA4D-35A8-C87DA20C87F9}"/>
              </a:ext>
              <a:ext uri="{C183D7F6-B498-43B3-948B-1728B52AA6E4}">
                <adec:decorative xmlns:adec="http://schemas.microsoft.com/office/drawing/2017/decorative" val="1"/>
              </a:ext>
            </a:extLst>
          </p:cNvPr>
          <p:cNvSpPr/>
          <p:nvPr userDrawn="1"/>
        </p:nvSpPr>
        <p:spPr>
          <a:xfrm rot="16200000">
            <a:off x="3723213" y="-2115656"/>
            <a:ext cx="6346302" cy="10591271"/>
          </a:xfrm>
          <a:custGeom>
            <a:avLst/>
            <a:gdLst>
              <a:gd name="connsiteX0" fmla="*/ 6346302 w 6346302"/>
              <a:gd name="connsiteY0" fmla="*/ 1326841 h 10591271"/>
              <a:gd name="connsiteX1" fmla="*/ 6346302 w 6346302"/>
              <a:gd name="connsiteY1" fmla="*/ 10591271 h 10591271"/>
              <a:gd name="connsiteX2" fmla="*/ 6287891 w 6346302"/>
              <a:gd name="connsiteY2" fmla="*/ 10591271 h 10591271"/>
              <a:gd name="connsiteX3" fmla="*/ 6231720 w 6346302"/>
              <a:gd name="connsiteY3" fmla="*/ 10587032 h 10591271"/>
              <a:gd name="connsiteX4" fmla="*/ 1307 w 6346302"/>
              <a:gd name="connsiteY4" fmla="*/ 3778771 h 10591271"/>
              <a:gd name="connsiteX5" fmla="*/ 0 w 6346302"/>
              <a:gd name="connsiteY5" fmla="*/ 3683112 h 10591271"/>
              <a:gd name="connsiteX6" fmla="*/ 261 w 6346302"/>
              <a:gd name="connsiteY6" fmla="*/ 3653577 h 10591271"/>
              <a:gd name="connsiteX7" fmla="*/ 9926 w 6346302"/>
              <a:gd name="connsiteY7" fmla="*/ 3653577 h 10591271"/>
              <a:gd name="connsiteX8" fmla="*/ 7836 w 6346302"/>
              <a:gd name="connsiteY8" fmla="*/ 3568898 h 10591271"/>
              <a:gd name="connsiteX9" fmla="*/ 3574826 w 6346302"/>
              <a:gd name="connsiteY9" fmla="*/ 0 h 10591271"/>
              <a:gd name="connsiteX10" fmla="*/ 6308027 w 6346302"/>
              <a:gd name="connsiteY10" fmla="*/ 1276985 h 1059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46302" h="10591271">
                <a:moveTo>
                  <a:pt x="6346302" y="1326841"/>
                </a:moveTo>
                <a:lnTo>
                  <a:pt x="6346302" y="10591271"/>
                </a:lnTo>
                <a:lnTo>
                  <a:pt x="6287891" y="10591271"/>
                </a:lnTo>
                <a:lnTo>
                  <a:pt x="6231720" y="10587032"/>
                </a:lnTo>
                <a:cubicBezTo>
                  <a:pt x="2763100" y="10237492"/>
                  <a:pt x="49303" y="7330188"/>
                  <a:pt x="1307" y="3778771"/>
                </a:cubicBezTo>
                <a:cubicBezTo>
                  <a:pt x="783" y="3746883"/>
                  <a:pt x="0" y="3714997"/>
                  <a:pt x="0" y="3683112"/>
                </a:cubicBezTo>
                <a:cubicBezTo>
                  <a:pt x="0" y="3673181"/>
                  <a:pt x="261" y="3663511"/>
                  <a:pt x="261" y="3653577"/>
                </a:cubicBezTo>
                <a:lnTo>
                  <a:pt x="9926" y="3653577"/>
                </a:lnTo>
                <a:cubicBezTo>
                  <a:pt x="9404" y="3625351"/>
                  <a:pt x="7836" y="3597384"/>
                  <a:pt x="7836" y="3568898"/>
                </a:cubicBezTo>
                <a:cubicBezTo>
                  <a:pt x="7836" y="1597968"/>
                  <a:pt x="1604832" y="0"/>
                  <a:pt x="3574826" y="0"/>
                </a:cubicBezTo>
                <a:cubicBezTo>
                  <a:pt x="4672531" y="0"/>
                  <a:pt x="5654022" y="496384"/>
                  <a:pt x="6308027" y="1276985"/>
                </a:cubicBezTo>
                <a:close/>
              </a:path>
            </a:pathLst>
          </a:custGeom>
          <a:solidFill>
            <a:schemeClr val="accent1"/>
          </a:solidFill>
          <a:ln w="951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DD7743A3-3276-14B3-48A8-1CF2BAF492FE}"/>
              </a:ext>
              <a:ext uri="{C183D7F6-B498-43B3-948B-1728B52AA6E4}">
                <adec:decorative xmlns:adec="http://schemas.microsoft.com/office/drawing/2017/decorative" val="1"/>
              </a:ext>
            </a:extLst>
          </p:cNvPr>
          <p:cNvSpPr/>
          <p:nvPr userDrawn="1"/>
        </p:nvSpPr>
        <p:spPr>
          <a:xfrm>
            <a:off x="1" y="1"/>
            <a:ext cx="1600727" cy="5746201"/>
          </a:xfrm>
          <a:custGeom>
            <a:avLst/>
            <a:gdLst>
              <a:gd name="connsiteX0" fmla="*/ 0 w 1600727"/>
              <a:gd name="connsiteY0" fmla="*/ 0 h 5746201"/>
              <a:gd name="connsiteX1" fmla="*/ 319113 w 1600727"/>
              <a:gd name="connsiteY1" fmla="*/ 0 h 5746201"/>
              <a:gd name="connsiteX2" fmla="*/ 546098 w 1600727"/>
              <a:gd name="connsiteY2" fmla="*/ 206298 h 5746201"/>
              <a:gd name="connsiteX3" fmla="*/ 1600727 w 1600727"/>
              <a:gd name="connsiteY3" fmla="*/ 2752399 h 5746201"/>
              <a:gd name="connsiteX4" fmla="*/ 13199 w 1600727"/>
              <a:gd name="connsiteY4" fmla="*/ 5738182 h 5746201"/>
              <a:gd name="connsiteX5" fmla="*/ 0 w 1600727"/>
              <a:gd name="connsiteY5" fmla="*/ 5746201 h 5746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727" h="5746201">
                <a:moveTo>
                  <a:pt x="0" y="0"/>
                </a:moveTo>
                <a:lnTo>
                  <a:pt x="319113" y="0"/>
                </a:lnTo>
                <a:lnTo>
                  <a:pt x="546098" y="206298"/>
                </a:lnTo>
                <a:cubicBezTo>
                  <a:pt x="1197702" y="857902"/>
                  <a:pt x="1600727" y="1758085"/>
                  <a:pt x="1600727" y="2752399"/>
                </a:cubicBezTo>
                <a:cubicBezTo>
                  <a:pt x="1600727" y="3995292"/>
                  <a:pt x="971000" y="5091105"/>
                  <a:pt x="13199" y="5738182"/>
                </a:cubicBezTo>
                <a:lnTo>
                  <a:pt x="0" y="57462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sp>
        <p:nvSpPr>
          <p:cNvPr id="3" name="Content Placeholder 2">
            <a:extLst>
              <a:ext uri="{C183D7F6-B498-43B3-948B-1728B52AA6E4}">
                <adec:decorative xmlns:adec="http://schemas.microsoft.com/office/drawing/2017/decorative" val="0"/>
              </a:ext>
            </a:extLst>
          </p:cNvPr>
          <p:cNvSpPr>
            <a:spLocks noGrp="1"/>
          </p:cNvSpPr>
          <p:nvPr>
            <p:ph idx="1" hasCustomPrompt="1"/>
          </p:nvPr>
        </p:nvSpPr>
        <p:spPr>
          <a:xfrm>
            <a:off x="2355743" y="697432"/>
            <a:ext cx="7862042" cy="4351338"/>
          </a:xfrm>
        </p:spPr>
        <p:txBody>
          <a:bodyPr anchor="ctr" anchorCtr="0"/>
          <a:lstStyle>
            <a:lvl1pPr algn="ctr">
              <a:spcBef>
                <a:spcPts val="0"/>
              </a:spcBef>
              <a:defRPr sz="1200" cap="all" baseline="0">
                <a:solidFill>
                  <a:schemeClr val="bg1"/>
                </a:solidFill>
              </a:defRPr>
            </a:lvl1pPr>
            <a:lvl2pPr marL="6350" indent="0" algn="ctr">
              <a:spcBef>
                <a:spcPts val="0"/>
              </a:spcBef>
              <a:buNone/>
              <a:defRPr sz="4000" b="1" i="0" spc="-50" baseline="0">
                <a:solidFill>
                  <a:schemeClr val="bg1"/>
                </a:solidFill>
                <a:latin typeface="Georgia" panose="02040502050405020303" pitchFamily="18" charset="0"/>
              </a:defRPr>
            </a:lvl2pPr>
            <a:lvl3pPr marL="0" indent="0" algn="ctr">
              <a:lnSpc>
                <a:spcPct val="90000"/>
              </a:lnSpc>
              <a:spcBef>
                <a:spcPts val="300"/>
              </a:spcBef>
              <a:buFont typeface="System Font Regular"/>
              <a:buNone/>
              <a:tabLst/>
              <a:defRPr sz="1400">
                <a:solidFill>
                  <a:schemeClr val="bg1"/>
                </a:solidFill>
              </a:defRPr>
            </a:lvl3pPr>
            <a:lvl4pPr marL="9525" indent="0" algn="ctr">
              <a:lnSpc>
                <a:spcPct val="90000"/>
              </a:lnSpc>
              <a:spcBef>
                <a:spcPts val="300"/>
              </a:spcBef>
              <a:buNone/>
              <a:tabLst/>
              <a:defRPr sz="1400">
                <a:solidFill>
                  <a:schemeClr val="bg1"/>
                </a:solidFill>
              </a:defRPr>
            </a:lvl4pPr>
            <a:lvl5pPr marL="9525" indent="0" algn="ctr">
              <a:lnSpc>
                <a:spcPct val="90000"/>
              </a:lnSpc>
              <a:spcBef>
                <a:spcPts val="300"/>
              </a:spcBef>
              <a:buNone/>
              <a:tabLst/>
              <a:defRPr sz="1400">
                <a:solidFill>
                  <a:schemeClr val="bg1"/>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pic>
        <p:nvPicPr>
          <p:cNvPr id="8" name="Graphic 7">
            <a:extLst>
              <a:ext uri="{FF2B5EF4-FFF2-40B4-BE49-F238E27FC236}">
                <a16:creationId xmlns:a16="http://schemas.microsoft.com/office/drawing/2014/main" id="{0C6778F2-A489-C24C-1E56-A518AC443C6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2375" y="6161241"/>
            <a:ext cx="1140079" cy="602868"/>
          </a:xfrm>
          <a:prstGeom prst="rect">
            <a:avLst/>
          </a:prstGeom>
        </p:spPr>
      </p:pic>
      <p:sp>
        <p:nvSpPr>
          <p:cNvPr id="5" name="Footer Placeholder 4">
            <a:extLst>
              <a:ext uri="{FF2B5EF4-FFF2-40B4-BE49-F238E27FC236}">
                <a16:creationId xmlns:a16="http://schemas.microsoft.com/office/drawing/2014/main" id="{BD9E4FF6-E14D-4DBD-BEAA-4E1B6E8CFC4F}"/>
              </a:ext>
            </a:extLst>
          </p:cNvPr>
          <p:cNvSpPr>
            <a:spLocks noGrp="1"/>
          </p:cNvSpPr>
          <p:nvPr>
            <p:ph type="ftr" sz="quarter" idx="11"/>
          </p:nvPr>
        </p:nvSpPr>
        <p:spPr/>
        <p:txBody>
          <a:bodyPr/>
          <a:lstStyle>
            <a:lvl1pPr>
              <a:defRPr>
                <a:solidFill>
                  <a:schemeClr val="tx1"/>
                </a:solidFill>
              </a:defRPr>
            </a:lvl1pPr>
          </a:lstStyle>
          <a:p>
            <a:r>
              <a:rPr lang="en-US"/>
              <a:t>© Teladoc Health, Inc. All rights reserved.</a:t>
            </a:r>
          </a:p>
        </p:txBody>
      </p:sp>
      <p:sp>
        <p:nvSpPr>
          <p:cNvPr id="6" name="Slide Number Placeholder 5">
            <a:extLst>
              <a:ext uri="{FF2B5EF4-FFF2-40B4-BE49-F238E27FC236}">
                <a16:creationId xmlns:a16="http://schemas.microsoft.com/office/drawing/2014/main" id="{F9BA5141-AECE-0E36-7B4E-D375D415B4D0}"/>
              </a:ext>
            </a:extLst>
          </p:cNvPr>
          <p:cNvSpPr>
            <a:spLocks noGrp="1"/>
          </p:cNvSpPr>
          <p:nvPr>
            <p:ph type="sldNum" sz="quarter" idx="12"/>
          </p:nvPr>
        </p:nvSpPr>
        <p:spPr/>
        <p:txBody>
          <a:bodyPr/>
          <a:lstStyle>
            <a:lvl1pPr>
              <a:defRPr>
                <a:solidFill>
                  <a:schemeClr val="tx1"/>
                </a:solidFill>
              </a:defRPr>
            </a:lvl1pPr>
          </a:lstStyle>
          <a:p>
            <a:fld id="{A82C3BC0-3EBF-3C4C-A3D8-795624EBC6AA}" type="slidenum">
              <a:rPr lang="en-US" smtClean="0"/>
              <a:pPr/>
              <a:t>‹#›</a:t>
            </a:fld>
            <a:endParaRPr lang="en-US"/>
          </a:p>
        </p:txBody>
      </p:sp>
    </p:spTree>
    <p:extLst>
      <p:ext uri="{BB962C8B-B14F-4D97-AF65-F5344CB8AC3E}">
        <p14:creationId xmlns:p14="http://schemas.microsoft.com/office/powerpoint/2010/main" val="3202854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ata 1">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85EE744-D2E9-674C-8C1D-DCD2AC34E60D}"/>
              </a:ext>
            </a:extLst>
          </p:cNvPr>
          <p:cNvSpPr>
            <a:spLocks noGrp="1"/>
          </p:cNvSpPr>
          <p:nvPr>
            <p:ph type="title" hasCustomPrompt="1"/>
          </p:nvPr>
        </p:nvSpPr>
        <p:spPr>
          <a:xfrm>
            <a:off x="496889" y="1670730"/>
            <a:ext cx="4527784" cy="328304"/>
          </a:xfrm>
        </p:spPr>
        <p:txBody>
          <a:bodyPr/>
          <a:lstStyle/>
          <a:p>
            <a:r>
              <a:rPr lang="en-US"/>
              <a:t>Click to edit title</a:t>
            </a:r>
          </a:p>
        </p:txBody>
      </p:sp>
      <p:sp>
        <p:nvSpPr>
          <p:cNvPr id="21" name="Picture Placeholder 20">
            <a:extLst>
              <a:ext uri="{FF2B5EF4-FFF2-40B4-BE49-F238E27FC236}">
                <a16:creationId xmlns:a16="http://schemas.microsoft.com/office/drawing/2014/main" id="{ED6793BA-C021-6501-1A3E-67EF4ABF5D6C}"/>
              </a:ext>
              <a:ext uri="{C183D7F6-B498-43B3-948B-1728B52AA6E4}">
                <adec:decorative xmlns:adec="http://schemas.microsoft.com/office/drawing/2017/decorative" val="1"/>
              </a:ext>
            </a:extLst>
          </p:cNvPr>
          <p:cNvSpPr>
            <a:spLocks noGrp="1"/>
          </p:cNvSpPr>
          <p:nvPr>
            <p:ph type="pic" sz="quarter" idx="17" hasCustomPrompt="1"/>
          </p:nvPr>
        </p:nvSpPr>
        <p:spPr>
          <a:xfrm>
            <a:off x="5958498" y="0"/>
            <a:ext cx="5023531" cy="5291250"/>
          </a:xfrm>
          <a:custGeom>
            <a:avLst/>
            <a:gdLst>
              <a:gd name="connsiteX0" fmla="*/ 1036511 w 5023531"/>
              <a:gd name="connsiteY0" fmla="*/ 0 h 5291250"/>
              <a:gd name="connsiteX1" fmla="*/ 3073398 w 5023531"/>
              <a:gd name="connsiteY1" fmla="*/ 0 h 5291250"/>
              <a:gd name="connsiteX2" fmla="*/ 3073398 w 5023531"/>
              <a:gd name="connsiteY2" fmla="*/ 1373510 h 5291250"/>
              <a:gd name="connsiteX3" fmla="*/ 3268035 w 5023531"/>
              <a:gd name="connsiteY3" fmla="*/ 1383803 h 5291250"/>
              <a:gd name="connsiteX4" fmla="*/ 5023531 w 5023531"/>
              <a:gd name="connsiteY4" fmla="*/ 3332238 h 5291250"/>
              <a:gd name="connsiteX5" fmla="*/ 3268035 w 5023531"/>
              <a:gd name="connsiteY5" fmla="*/ 5280673 h 5291250"/>
              <a:gd name="connsiteX6" fmla="*/ 3073398 w 5023531"/>
              <a:gd name="connsiteY6" fmla="*/ 5290966 h 5291250"/>
              <a:gd name="connsiteX7" fmla="*/ 3073398 w 5023531"/>
              <a:gd name="connsiteY7" fmla="*/ 5291248 h 5291250"/>
              <a:gd name="connsiteX8" fmla="*/ 3069764 w 5023531"/>
              <a:gd name="connsiteY8" fmla="*/ 5291158 h 5291250"/>
              <a:gd name="connsiteX9" fmla="*/ 3068023 w 5023531"/>
              <a:gd name="connsiteY9" fmla="*/ 5291250 h 5291250"/>
              <a:gd name="connsiteX10" fmla="*/ 3068023 w 5023531"/>
              <a:gd name="connsiteY10" fmla="*/ 5291114 h 5291250"/>
              <a:gd name="connsiteX11" fmla="*/ 2915235 w 5023531"/>
              <a:gd name="connsiteY11" fmla="*/ 5287308 h 5291250"/>
              <a:gd name="connsiteX12" fmla="*/ 0 w 5023531"/>
              <a:gd name="connsiteY12" fmla="*/ 2263202 h 5291250"/>
              <a:gd name="connsiteX13" fmla="*/ 900149 w 5023531"/>
              <a:gd name="connsiteY13" fmla="*/ 122112 h 52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23531" h="5291250">
                <a:moveTo>
                  <a:pt x="1036511" y="0"/>
                </a:moveTo>
                <a:lnTo>
                  <a:pt x="3073398" y="0"/>
                </a:lnTo>
                <a:lnTo>
                  <a:pt x="3073398" y="1373510"/>
                </a:lnTo>
                <a:lnTo>
                  <a:pt x="3268035" y="1383803"/>
                </a:lnTo>
                <a:cubicBezTo>
                  <a:pt x="4254425" y="1486221"/>
                  <a:pt x="5023531" y="2319411"/>
                  <a:pt x="5023531" y="3332238"/>
                </a:cubicBezTo>
                <a:cubicBezTo>
                  <a:pt x="5023531" y="4345065"/>
                  <a:pt x="4254425" y="5178256"/>
                  <a:pt x="3268035" y="5280673"/>
                </a:cubicBezTo>
                <a:lnTo>
                  <a:pt x="3073398" y="5290966"/>
                </a:lnTo>
                <a:lnTo>
                  <a:pt x="3073398" y="5291248"/>
                </a:lnTo>
                <a:lnTo>
                  <a:pt x="3069764" y="5291158"/>
                </a:lnTo>
                <a:lnTo>
                  <a:pt x="3068023" y="5291250"/>
                </a:lnTo>
                <a:lnTo>
                  <a:pt x="3068023" y="5291114"/>
                </a:lnTo>
                <a:lnTo>
                  <a:pt x="2915235" y="5287308"/>
                </a:lnTo>
                <a:cubicBezTo>
                  <a:pt x="1291279" y="5206212"/>
                  <a:pt x="0" y="3883358"/>
                  <a:pt x="0" y="2263202"/>
                </a:cubicBezTo>
                <a:cubicBezTo>
                  <a:pt x="0" y="1427112"/>
                  <a:pt x="343983" y="670101"/>
                  <a:pt x="900149" y="122112"/>
                </a:cubicBezTo>
                <a:close/>
              </a:path>
            </a:pathLst>
          </a:custGeom>
          <a:solidFill>
            <a:schemeClr val="bg1">
              <a:lumMod val="95000"/>
            </a:schemeClr>
          </a:solidFill>
        </p:spPr>
        <p:txBody>
          <a:bodyPr wrap="square" bIns="1554480" anchor="ctr" anchorCtr="0">
            <a:noAutofit/>
          </a:bodyPr>
          <a:lstStyle>
            <a:lvl1pPr algn="ctr">
              <a:defRPr sz="1400">
                <a:solidFill>
                  <a:schemeClr val="tx1">
                    <a:lumMod val="75000"/>
                    <a:lumOff val="25000"/>
                  </a:schemeClr>
                </a:solidFill>
              </a:defRPr>
            </a:lvl1pPr>
          </a:lstStyle>
          <a:p>
            <a:r>
              <a:rPr lang="en-US"/>
              <a:t>drag and drop photo here</a:t>
            </a:r>
          </a:p>
        </p:txBody>
      </p:sp>
      <p:sp>
        <p:nvSpPr>
          <p:cNvPr id="25" name="Text Placeholder 24">
            <a:extLst>
              <a:ext uri="{FF2B5EF4-FFF2-40B4-BE49-F238E27FC236}">
                <a16:creationId xmlns:a16="http://schemas.microsoft.com/office/drawing/2014/main" id="{84C11D8F-3A45-5B78-15EE-0DFB0DF6A467}"/>
              </a:ext>
            </a:extLst>
          </p:cNvPr>
          <p:cNvSpPr>
            <a:spLocks noGrp="1"/>
          </p:cNvSpPr>
          <p:nvPr>
            <p:ph type="body" sz="quarter" idx="18" hasCustomPrompt="1"/>
          </p:nvPr>
        </p:nvSpPr>
        <p:spPr>
          <a:xfrm>
            <a:off x="496888" y="2422525"/>
            <a:ext cx="4527785" cy="2778125"/>
          </a:xfrm>
        </p:spPr>
        <p:txBody>
          <a:bodyPr lIns="0"/>
          <a:lstStyle>
            <a:lvl1pPr>
              <a:lnSpc>
                <a:spcPct val="130000"/>
              </a:lnSpc>
              <a:spcBef>
                <a:spcPts val="600"/>
              </a:spcBef>
              <a:defRPr sz="1400">
                <a:solidFill>
                  <a:schemeClr val="tx1"/>
                </a:solidFill>
              </a:defRPr>
            </a:lvl1pPr>
            <a:lvl2pPr marL="122238" indent="-111125">
              <a:lnSpc>
                <a:spcPct val="100000"/>
              </a:lnSpc>
              <a:spcBef>
                <a:spcPts val="300"/>
              </a:spcBef>
              <a:tabLst/>
              <a:defRPr sz="1200">
                <a:solidFill>
                  <a:schemeClr val="tx1"/>
                </a:solidFill>
              </a:defRPr>
            </a:lvl2pPr>
          </a:lstStyle>
          <a:p>
            <a:pPr lvl="0"/>
            <a:r>
              <a:rPr lang="en-US"/>
              <a:t>Click to edit text styles</a:t>
            </a:r>
          </a:p>
          <a:p>
            <a:pPr lvl="1"/>
            <a:r>
              <a:rPr lang="en-US"/>
              <a:t>Second level</a:t>
            </a:r>
          </a:p>
        </p:txBody>
      </p:sp>
      <p:sp>
        <p:nvSpPr>
          <p:cNvPr id="12" name="Chart Placeholder 11">
            <a:extLst>
              <a:ext uri="{FF2B5EF4-FFF2-40B4-BE49-F238E27FC236}">
                <a16:creationId xmlns:a16="http://schemas.microsoft.com/office/drawing/2014/main" id="{368288A3-7312-4BC2-90EF-0BB1365058AE}"/>
              </a:ext>
            </a:extLst>
          </p:cNvPr>
          <p:cNvSpPr>
            <a:spLocks noGrp="1"/>
          </p:cNvSpPr>
          <p:nvPr>
            <p:ph type="chart" sz="quarter" idx="19" hasCustomPrompt="1"/>
          </p:nvPr>
        </p:nvSpPr>
        <p:spPr>
          <a:xfrm>
            <a:off x="6607326" y="1256749"/>
            <a:ext cx="4842948" cy="4844614"/>
          </a:xfrm>
        </p:spPr>
        <p:txBody>
          <a:bodyPr lIns="0" tIns="0" bIns="1097280" anchor="ctr" anchorCtr="1"/>
          <a:lstStyle>
            <a:lvl1pPr algn="ctr">
              <a:defRPr sz="1400">
                <a:solidFill>
                  <a:schemeClr val="tx1"/>
                </a:solidFill>
              </a:defRPr>
            </a:lvl1pPr>
          </a:lstStyle>
          <a:p>
            <a:r>
              <a:rPr lang="en-US"/>
              <a:t>pie chart</a:t>
            </a:r>
          </a:p>
        </p:txBody>
      </p:sp>
      <p:grpSp>
        <p:nvGrpSpPr>
          <p:cNvPr id="3" name="Group 2">
            <a:extLst>
              <a:ext uri="{FF2B5EF4-FFF2-40B4-BE49-F238E27FC236}">
                <a16:creationId xmlns:a16="http://schemas.microsoft.com/office/drawing/2014/main" id="{38F36A34-A1CF-23DB-7D32-BDB86B09D4B6}"/>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4" name="Straight Connector 3">
              <a:extLst>
                <a:ext uri="{FF2B5EF4-FFF2-40B4-BE49-F238E27FC236}">
                  <a16:creationId xmlns:a16="http://schemas.microsoft.com/office/drawing/2014/main" id="{75F904E6-B62B-2597-CC70-5951E01E1B21}"/>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ECC0E3B-A499-F137-889F-BB91E52EA20E}"/>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598A932-A785-D2A5-E695-9A6E8FD38856}"/>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385E34C-1E73-B877-ED70-057F386DB4B6}"/>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748DEB0-7C1D-266B-E8D2-246AFA84679D}"/>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9" name="Graphic 8">
            <a:extLst>
              <a:ext uri="{FF2B5EF4-FFF2-40B4-BE49-F238E27FC236}">
                <a16:creationId xmlns:a16="http://schemas.microsoft.com/office/drawing/2014/main" id="{A6AB852E-8165-1814-08C5-F95ECB1B355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2375" y="6161241"/>
            <a:ext cx="1140079" cy="602868"/>
          </a:xfrm>
          <a:prstGeom prst="rect">
            <a:avLst/>
          </a:prstGeom>
        </p:spPr>
      </p:pic>
      <p:sp>
        <p:nvSpPr>
          <p:cNvPr id="15" name="Footer Placeholder 14">
            <a:extLst>
              <a:ext uri="{FF2B5EF4-FFF2-40B4-BE49-F238E27FC236}">
                <a16:creationId xmlns:a16="http://schemas.microsoft.com/office/drawing/2014/main" id="{0B29A1A3-727B-6EF6-6F22-08B9975EE153}"/>
              </a:ext>
            </a:extLst>
          </p:cNvPr>
          <p:cNvSpPr>
            <a:spLocks noGrp="1"/>
          </p:cNvSpPr>
          <p:nvPr>
            <p:ph type="ftr" sz="quarter" idx="21"/>
          </p:nvPr>
        </p:nvSpPr>
        <p:spPr/>
        <p:txBody>
          <a:bodyPr/>
          <a:lstStyle>
            <a:lvl1pPr>
              <a:defRPr>
                <a:solidFill>
                  <a:schemeClr val="tx1"/>
                </a:solidFill>
              </a:defRPr>
            </a:lvl1pPr>
          </a:lstStyle>
          <a:p>
            <a:r>
              <a:rPr lang="en-US"/>
              <a:t>© Teladoc Health, Inc. All rights reserved.</a:t>
            </a:r>
          </a:p>
        </p:txBody>
      </p:sp>
      <p:sp>
        <p:nvSpPr>
          <p:cNvPr id="16" name="Slide Number Placeholder 15">
            <a:extLst>
              <a:ext uri="{FF2B5EF4-FFF2-40B4-BE49-F238E27FC236}">
                <a16:creationId xmlns:a16="http://schemas.microsoft.com/office/drawing/2014/main" id="{0BF3196B-E8D2-D52B-A712-69681D19896F}"/>
              </a:ext>
            </a:extLst>
          </p:cNvPr>
          <p:cNvSpPr>
            <a:spLocks noGrp="1"/>
          </p:cNvSpPr>
          <p:nvPr>
            <p:ph type="sldNum" sz="quarter" idx="22"/>
          </p:nvPr>
        </p:nvSpPr>
        <p:spPr/>
        <p:txBody>
          <a:bodyPr/>
          <a:lstStyle>
            <a:lvl1pPr>
              <a:defRPr>
                <a:solidFill>
                  <a:schemeClr val="tx1"/>
                </a:solidFill>
              </a:defRPr>
            </a:lvl1pPr>
          </a:lstStyle>
          <a:p>
            <a:fld id="{A82C3BC0-3EBF-3C4C-A3D8-795624EBC6AA}" type="slidenum">
              <a:rPr lang="en-US" smtClean="0"/>
              <a:pPr/>
              <a:t>‹#›</a:t>
            </a:fld>
            <a:endParaRPr lang="en-US"/>
          </a:p>
        </p:txBody>
      </p:sp>
    </p:spTree>
    <p:extLst>
      <p:ext uri="{BB962C8B-B14F-4D97-AF65-F5344CB8AC3E}">
        <p14:creationId xmlns:p14="http://schemas.microsoft.com/office/powerpoint/2010/main" val="117422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9CDC3-C5BB-4B33-A07D-33247DE121E8}"/>
              </a:ext>
            </a:extLst>
          </p:cNvPr>
          <p:cNvSpPr>
            <a:spLocks noGrp="1"/>
          </p:cNvSpPr>
          <p:nvPr>
            <p:ph type="title"/>
          </p:nvPr>
        </p:nvSpPr>
        <p:spPr>
          <a:xfrm>
            <a:off x="365760" y="365760"/>
            <a:ext cx="11457432" cy="492443"/>
          </a:xfrm>
        </p:spPr>
        <p:txBody>
          <a:bodyPr/>
          <a:lstStyle/>
          <a:p>
            <a:r>
              <a:rPr lang="en-US"/>
              <a:t>Click to edit Master title style</a:t>
            </a:r>
          </a:p>
        </p:txBody>
      </p:sp>
      <p:sp>
        <p:nvSpPr>
          <p:cNvPr id="4" name="Text Placeholder 3">
            <a:extLst>
              <a:ext uri="{FF2B5EF4-FFF2-40B4-BE49-F238E27FC236}">
                <a16:creationId xmlns:a16="http://schemas.microsoft.com/office/drawing/2014/main" id="{B7D2AEDD-1571-4654-B081-6B4C581308E0}"/>
              </a:ext>
            </a:extLst>
          </p:cNvPr>
          <p:cNvSpPr>
            <a:spLocks noGrp="1"/>
          </p:cNvSpPr>
          <p:nvPr>
            <p:ph type="body" sz="quarter" idx="10"/>
          </p:nvPr>
        </p:nvSpPr>
        <p:spPr>
          <a:xfrm>
            <a:off x="365760" y="1725613"/>
            <a:ext cx="11457432" cy="754053"/>
          </a:xfrm>
        </p:spPr>
        <p:txBody>
          <a:bodyPr>
            <a:spAutoFit/>
          </a:bodyPr>
          <a:lstStyle/>
          <a:p>
            <a:pPr lvl="0"/>
            <a:r>
              <a:rPr lang="en-US"/>
              <a:t>Click to edit Master text styles</a:t>
            </a:r>
          </a:p>
          <a:p>
            <a:pPr lvl="1"/>
            <a:r>
              <a:rPr lang="en-US"/>
              <a:t>Second level</a:t>
            </a:r>
          </a:p>
        </p:txBody>
      </p:sp>
      <p:sp>
        <p:nvSpPr>
          <p:cNvPr id="9" name="TextBox 8">
            <a:extLst>
              <a:ext uri="{FF2B5EF4-FFF2-40B4-BE49-F238E27FC236}">
                <a16:creationId xmlns:a16="http://schemas.microsoft.com/office/drawing/2014/main" id="{20223BA1-7B4A-43B8-AA17-65DC1839D708}"/>
              </a:ext>
            </a:extLst>
          </p:cNvPr>
          <p:cNvSpPr txBox="1"/>
          <p:nvPr userDrawn="1"/>
        </p:nvSpPr>
        <p:spPr>
          <a:xfrm>
            <a:off x="801667" y="6181163"/>
            <a:ext cx="184731" cy="463332"/>
          </a:xfrm>
          <a:prstGeom prst="rect">
            <a:avLst/>
          </a:prstGeom>
          <a:noFill/>
        </p:spPr>
        <p:txBody>
          <a:bodyPr wrap="none" rtlCol="0">
            <a:spAutoFit/>
          </a:bodyPr>
          <a:lstStyle/>
          <a:p>
            <a:endParaRPr lang="en-US" sz="2411"/>
          </a:p>
        </p:txBody>
      </p:sp>
      <p:sp>
        <p:nvSpPr>
          <p:cNvPr id="5" name="Text Placeholder 4">
            <a:extLst>
              <a:ext uri="{FF2B5EF4-FFF2-40B4-BE49-F238E27FC236}">
                <a16:creationId xmlns:a16="http://schemas.microsoft.com/office/drawing/2014/main" id="{C47A53D7-BB0E-4BC7-B2F9-DC4C85CF4EE2}"/>
              </a:ext>
            </a:extLst>
          </p:cNvPr>
          <p:cNvSpPr>
            <a:spLocks noGrp="1"/>
          </p:cNvSpPr>
          <p:nvPr>
            <p:ph type="body" sz="quarter" idx="12" hasCustomPrompt="1"/>
          </p:nvPr>
        </p:nvSpPr>
        <p:spPr>
          <a:xfrm>
            <a:off x="363538" y="886968"/>
            <a:ext cx="11456987" cy="307777"/>
          </a:xfrm>
        </p:spPr>
        <p:txBody>
          <a:bodyPr>
            <a:spAutoFit/>
          </a:bodyPr>
          <a:lstStyle>
            <a:lvl1pPr marL="0" indent="0">
              <a:buNone/>
              <a:defRPr sz="2000">
                <a:gradFill>
                  <a:gsLst>
                    <a:gs pos="24519">
                      <a:schemeClr val="accent2"/>
                    </a:gs>
                    <a:gs pos="52000">
                      <a:schemeClr val="accent2"/>
                    </a:gs>
                  </a:gsLst>
                  <a:lin ang="5400000" scaled="1"/>
                </a:gradFill>
              </a:defRPr>
            </a:lvl1pPr>
          </a:lstStyle>
          <a:p>
            <a:pPr lvl="0"/>
            <a:r>
              <a:rPr lang="en-US"/>
              <a:t>Subtitle</a:t>
            </a:r>
          </a:p>
        </p:txBody>
      </p:sp>
      <p:pic>
        <p:nvPicPr>
          <p:cNvPr id="10" name="Graphic 9">
            <a:extLst>
              <a:ext uri="{FF2B5EF4-FFF2-40B4-BE49-F238E27FC236}">
                <a16:creationId xmlns:a16="http://schemas.microsoft.com/office/drawing/2014/main" id="{9482F638-6A2F-4623-AE82-B16BABB0DD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1" y="6364322"/>
            <a:ext cx="914397" cy="298482"/>
          </a:xfrm>
          <a:prstGeom prst="rect">
            <a:avLst/>
          </a:prstGeom>
        </p:spPr>
      </p:pic>
      <p:sp>
        <p:nvSpPr>
          <p:cNvPr id="13" name="TextBox 12">
            <a:extLst>
              <a:ext uri="{FF2B5EF4-FFF2-40B4-BE49-F238E27FC236}">
                <a16:creationId xmlns:a16="http://schemas.microsoft.com/office/drawing/2014/main" id="{3ABBF11F-E98C-4C95-8616-8123835A3DD8}"/>
              </a:ext>
            </a:extLst>
          </p:cNvPr>
          <p:cNvSpPr txBox="1"/>
          <p:nvPr userDrawn="1"/>
        </p:nvSpPr>
        <p:spPr>
          <a:xfrm>
            <a:off x="4564063" y="6559339"/>
            <a:ext cx="3190876" cy="123111"/>
          </a:xfrm>
          <a:prstGeom prst="rect">
            <a:avLst/>
          </a:prstGeom>
        </p:spPr>
        <p:txBody>
          <a:bodyPr vert="horz" wrap="square" lIns="0" tIns="0" rIns="0" bIns="0" rtlCol="0">
            <a:spAutoFit/>
          </a:bodyPr>
          <a:lstStyle/>
          <a:p>
            <a:pPr marL="0" marR="0" lvl="0" indent="0" algn="ctr" defTabSz="609585" rtl="0" eaLnBrk="1" fontAlgn="auto" latinLnBrk="0" hangingPunct="1">
              <a:lnSpc>
                <a:spcPct val="100000"/>
              </a:lnSpc>
              <a:spcBef>
                <a:spcPts val="0"/>
              </a:spcBef>
              <a:spcAft>
                <a:spcPts val="0"/>
              </a:spcAft>
              <a:buClrTx/>
              <a:buSzTx/>
              <a:buFont typeface="Arial"/>
              <a:buNone/>
              <a:tabLst/>
              <a:defRPr/>
            </a:pPr>
            <a:r>
              <a:rPr lang="en-US" sz="800" kern="1200" noProof="0">
                <a:gradFill>
                  <a:gsLst>
                    <a:gs pos="93258">
                      <a:schemeClr val="tx1"/>
                    </a:gs>
                    <a:gs pos="68000">
                      <a:schemeClr val="tx1"/>
                    </a:gs>
                  </a:gsLst>
                  <a:lin ang="0" scaled="1"/>
                </a:gradFill>
                <a:latin typeface="+mn-lt"/>
                <a:ea typeface="+mn-ea"/>
                <a:cs typeface="+mn-cs"/>
              </a:rPr>
              <a:t>© Teladoc Health, Inc. All rights reserved. </a:t>
            </a:r>
          </a:p>
        </p:txBody>
      </p:sp>
      <p:sp>
        <p:nvSpPr>
          <p:cNvPr id="11" name="Text Placeholder 5">
            <a:extLst>
              <a:ext uri="{FF2B5EF4-FFF2-40B4-BE49-F238E27FC236}">
                <a16:creationId xmlns:a16="http://schemas.microsoft.com/office/drawing/2014/main" id="{D35DD195-EA5C-48DB-B872-B0C18D2C4745}"/>
              </a:ext>
            </a:extLst>
          </p:cNvPr>
          <p:cNvSpPr>
            <a:spLocks noGrp="1"/>
          </p:cNvSpPr>
          <p:nvPr>
            <p:ph type="body" sz="quarter" idx="11" hasCustomPrompt="1"/>
          </p:nvPr>
        </p:nvSpPr>
        <p:spPr>
          <a:xfrm>
            <a:off x="365125" y="6070744"/>
            <a:ext cx="11460163" cy="138499"/>
          </a:xfrm>
        </p:spPr>
        <p:txBody>
          <a:bodyPr anchor="b" anchorCtr="0">
            <a:spAutoFit/>
          </a:bodyPr>
          <a:lstStyle>
            <a:lvl1pPr marL="0" indent="0">
              <a:spcBef>
                <a:spcPts val="300"/>
              </a:spcBef>
              <a:buNone/>
              <a:defRPr sz="900">
                <a:gradFill>
                  <a:gsLst>
                    <a:gs pos="24519">
                      <a:schemeClr val="accent6"/>
                    </a:gs>
                    <a:gs pos="52000">
                      <a:schemeClr val="accent6"/>
                    </a:gs>
                  </a:gsLst>
                  <a:lin ang="5400000" scaled="1"/>
                </a:gradFill>
              </a:defRPr>
            </a:lvl1pPr>
          </a:lstStyle>
          <a:p>
            <a:pPr lvl="0"/>
            <a:r>
              <a:rPr lang="en-US"/>
              <a:t>Footnote here</a:t>
            </a:r>
          </a:p>
        </p:txBody>
      </p:sp>
      <p:sp>
        <p:nvSpPr>
          <p:cNvPr id="14" name="TextBox 13">
            <a:extLst>
              <a:ext uri="{FF2B5EF4-FFF2-40B4-BE49-F238E27FC236}">
                <a16:creationId xmlns:a16="http://schemas.microsoft.com/office/drawing/2014/main" id="{3F848E64-8744-443D-A45C-370036415961}"/>
              </a:ext>
            </a:extLst>
          </p:cNvPr>
          <p:cNvSpPr txBox="1"/>
          <p:nvPr userDrawn="1"/>
        </p:nvSpPr>
        <p:spPr>
          <a:xfrm>
            <a:off x="11418357" y="6559339"/>
            <a:ext cx="406931" cy="123111"/>
          </a:xfrm>
          <a:prstGeom prst="rect">
            <a:avLst/>
          </a:prstGeom>
        </p:spPr>
        <p:txBody>
          <a:bodyPr vert="horz" wrap="square" lIns="0" tIns="0" rIns="0" bIns="0" rtlCol="0">
            <a:spAutoFit/>
          </a:bodyPr>
          <a:lstStyle/>
          <a:p>
            <a:pPr marL="0" marR="0" lvl="0" indent="0" algn="r" defTabSz="609585" rtl="0" eaLnBrk="1" fontAlgn="auto" latinLnBrk="0" hangingPunct="1">
              <a:lnSpc>
                <a:spcPct val="100000"/>
              </a:lnSpc>
              <a:spcBef>
                <a:spcPts val="0"/>
              </a:spcBef>
              <a:spcAft>
                <a:spcPts val="0"/>
              </a:spcAft>
              <a:buClrTx/>
              <a:buSzTx/>
              <a:buFont typeface="Arial"/>
              <a:buNone/>
              <a:tabLst/>
              <a:defRPr/>
            </a:pPr>
            <a:fld id="{B1A645E4-8909-49F6-A555-47EFBE8517C9}" type="slidenum">
              <a:rPr lang="en-US" sz="800" kern="1200" noProof="0" smtClean="0">
                <a:solidFill>
                  <a:schemeClr val="bg1">
                    <a:lumMod val="50000"/>
                  </a:schemeClr>
                </a:solidFill>
                <a:latin typeface="+mn-lt"/>
                <a:ea typeface="+mn-ea"/>
                <a:cs typeface="+mn-cs"/>
              </a:rPr>
              <a:pPr marL="0" marR="0" lvl="0" indent="0" algn="r" defTabSz="609585" rtl="0" eaLnBrk="1" fontAlgn="auto" latinLnBrk="0" hangingPunct="1">
                <a:lnSpc>
                  <a:spcPct val="100000"/>
                </a:lnSpc>
                <a:spcBef>
                  <a:spcPts val="0"/>
                </a:spcBef>
                <a:spcAft>
                  <a:spcPts val="0"/>
                </a:spcAft>
                <a:buClrTx/>
                <a:buSzTx/>
                <a:buFont typeface="Arial"/>
                <a:buNone/>
                <a:tabLst/>
                <a:defRPr/>
              </a:pPr>
              <a:t>‹#›</a:t>
            </a:fld>
            <a:endParaRPr lang="en-US" sz="800" kern="1200" noProof="0">
              <a:solidFill>
                <a:schemeClr val="bg1">
                  <a:lumMod val="50000"/>
                </a:schemeClr>
              </a:solidFill>
              <a:latin typeface="+mn-lt"/>
              <a:ea typeface="+mn-ea"/>
              <a:cs typeface="+mn-cs"/>
            </a:endParaRPr>
          </a:p>
        </p:txBody>
      </p:sp>
    </p:spTree>
    <p:extLst>
      <p:ext uri="{BB962C8B-B14F-4D97-AF65-F5344CB8AC3E}">
        <p14:creationId xmlns:p14="http://schemas.microsoft.com/office/powerpoint/2010/main" val="474751189"/>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Data 3">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85EE744-D2E9-674C-8C1D-DCD2AC34E60D}"/>
              </a:ext>
            </a:extLst>
          </p:cNvPr>
          <p:cNvSpPr>
            <a:spLocks noGrp="1"/>
          </p:cNvSpPr>
          <p:nvPr>
            <p:ph type="title" hasCustomPrompt="1"/>
          </p:nvPr>
        </p:nvSpPr>
        <p:spPr>
          <a:xfrm>
            <a:off x="496889" y="1670730"/>
            <a:ext cx="4527784" cy="328304"/>
          </a:xfrm>
        </p:spPr>
        <p:txBody>
          <a:bodyPr/>
          <a:lstStyle/>
          <a:p>
            <a:r>
              <a:rPr lang="en-US"/>
              <a:t>Click to edit title</a:t>
            </a:r>
          </a:p>
        </p:txBody>
      </p:sp>
      <p:sp>
        <p:nvSpPr>
          <p:cNvPr id="7" name="Text Placeholder 7">
            <a:extLst>
              <a:ext uri="{FF2B5EF4-FFF2-40B4-BE49-F238E27FC236}">
                <a16:creationId xmlns:a16="http://schemas.microsoft.com/office/drawing/2014/main" id="{5D247603-4F8E-94FA-384E-43FCEEB22E84}"/>
              </a:ext>
            </a:extLst>
          </p:cNvPr>
          <p:cNvSpPr>
            <a:spLocks noGrp="1"/>
          </p:cNvSpPr>
          <p:nvPr>
            <p:ph type="body" sz="quarter" idx="33"/>
          </p:nvPr>
        </p:nvSpPr>
        <p:spPr>
          <a:xfrm>
            <a:off x="6382934" y="507989"/>
            <a:ext cx="5456691" cy="5456691"/>
          </a:xfrm>
          <a:custGeom>
            <a:avLst/>
            <a:gdLst>
              <a:gd name="connsiteX0" fmla="*/ 3051257 w 6102513"/>
              <a:gd name="connsiteY0" fmla="*/ 0 h 6102513"/>
              <a:gd name="connsiteX1" fmla="*/ 6102513 w 6102513"/>
              <a:gd name="connsiteY1" fmla="*/ 3051257 h 6102513"/>
              <a:gd name="connsiteX2" fmla="*/ 3051257 w 6102513"/>
              <a:gd name="connsiteY2" fmla="*/ 6102513 h 6102513"/>
              <a:gd name="connsiteX3" fmla="*/ 3048123 w 6102513"/>
              <a:gd name="connsiteY3" fmla="*/ 6102433 h 6102513"/>
              <a:gd name="connsiteX4" fmla="*/ 3048123 w 6102513"/>
              <a:gd name="connsiteY4" fmla="*/ 6102512 h 6102513"/>
              <a:gd name="connsiteX5" fmla="*/ 0 w 6102513"/>
              <a:gd name="connsiteY5" fmla="*/ 6102512 h 6102513"/>
              <a:gd name="connsiteX6" fmla="*/ 0 w 6102513"/>
              <a:gd name="connsiteY6" fmla="*/ 3051257 h 6102513"/>
              <a:gd name="connsiteX7" fmla="*/ 1 w 6102513"/>
              <a:gd name="connsiteY7" fmla="*/ 3051257 h 6102513"/>
              <a:gd name="connsiteX8" fmla="*/ 3051257 w 6102513"/>
              <a:gd name="connsiteY8" fmla="*/ 0 h 610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2513" h="6102513">
                <a:moveTo>
                  <a:pt x="3051257" y="0"/>
                </a:moveTo>
                <a:cubicBezTo>
                  <a:pt x="4736419" y="0"/>
                  <a:pt x="6102513" y="1366095"/>
                  <a:pt x="6102513" y="3051257"/>
                </a:cubicBezTo>
                <a:cubicBezTo>
                  <a:pt x="6102513" y="4736419"/>
                  <a:pt x="4736419" y="6102513"/>
                  <a:pt x="3051257" y="6102513"/>
                </a:cubicBezTo>
                <a:lnTo>
                  <a:pt x="3048123" y="6102433"/>
                </a:lnTo>
                <a:lnTo>
                  <a:pt x="3048123" y="6102512"/>
                </a:lnTo>
                <a:lnTo>
                  <a:pt x="0" y="6102512"/>
                </a:lnTo>
                <a:lnTo>
                  <a:pt x="0" y="3051257"/>
                </a:lnTo>
                <a:lnTo>
                  <a:pt x="1" y="3051257"/>
                </a:lnTo>
                <a:cubicBezTo>
                  <a:pt x="1" y="1366095"/>
                  <a:pt x="1366095" y="0"/>
                  <a:pt x="3051257" y="0"/>
                </a:cubicBezTo>
                <a:close/>
              </a:path>
            </a:pathLst>
          </a:custGeom>
          <a:solidFill>
            <a:schemeClr val="accent3"/>
          </a:solidFill>
        </p:spPr>
        <p:txBody>
          <a:bodyPr wrap="square">
            <a:noAutofit/>
          </a:bodyPr>
          <a:lstStyle>
            <a:lvl1pPr>
              <a:defRPr sz="100">
                <a:solidFill>
                  <a:schemeClr val="accent5">
                    <a:alpha val="0"/>
                  </a:schemeClr>
                </a:solidFill>
              </a:defRPr>
            </a:lvl1pPr>
          </a:lstStyle>
          <a:p>
            <a:pPr lvl="0"/>
            <a:endParaRPr lang="en-US"/>
          </a:p>
        </p:txBody>
      </p:sp>
      <p:sp>
        <p:nvSpPr>
          <p:cNvPr id="15" name="Content Placeholder 2">
            <a:extLst>
              <a:ext uri="{FF2B5EF4-FFF2-40B4-BE49-F238E27FC236}">
                <a16:creationId xmlns:a16="http://schemas.microsoft.com/office/drawing/2014/main" id="{4E6E9D7F-7245-F537-17B1-508185947D72}"/>
              </a:ext>
            </a:extLst>
          </p:cNvPr>
          <p:cNvSpPr>
            <a:spLocks noGrp="1"/>
          </p:cNvSpPr>
          <p:nvPr>
            <p:ph idx="1" hasCustomPrompt="1"/>
          </p:nvPr>
        </p:nvSpPr>
        <p:spPr>
          <a:xfrm>
            <a:off x="496888" y="2422525"/>
            <a:ext cx="4527785" cy="2778125"/>
          </a:xfrm>
        </p:spPr>
        <p:txBody>
          <a:bodyPr/>
          <a:lstStyle>
            <a:lvl1pPr>
              <a:defRPr sz="1800" b="0">
                <a:solidFill>
                  <a:schemeClr val="tx1"/>
                </a:solidFill>
              </a:defRPr>
            </a:lvl1pPr>
            <a:lvl2pPr marL="6350" indent="0">
              <a:buNone/>
              <a:tabLst>
                <a:tab pos="3822700" algn="l"/>
              </a:tabLst>
              <a:defRPr sz="1400">
                <a:solidFill>
                  <a:schemeClr val="tx1"/>
                </a:solidFill>
              </a:defRPr>
            </a:lvl2pPr>
            <a:lvl3pPr marL="177800" indent="-177800">
              <a:buFont typeface="Arial" panose="020B0604020202020204" pitchFamily="34" charset="0"/>
              <a:buChar char="•"/>
              <a:tabLst/>
              <a:defRPr>
                <a:solidFill>
                  <a:schemeClr val="tx1"/>
                </a:solidFill>
              </a:defRPr>
            </a:lvl3pPr>
            <a:lvl4pPr marL="344488" indent="-166688">
              <a:buFont typeface="System Font Regular"/>
              <a:buChar char="–"/>
              <a:tabLst/>
              <a:defRPr sz="1200">
                <a:solidFill>
                  <a:schemeClr val="tx1"/>
                </a:solidFill>
              </a:defRPr>
            </a:lvl4pPr>
            <a:lvl5pPr marL="344488" indent="-166688">
              <a:buFont typeface="System Font Regular"/>
              <a:buChar char="–"/>
              <a:tabLst/>
              <a:defRPr sz="1200">
                <a:solidFill>
                  <a:schemeClr val="tx1"/>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29">
            <a:extLst>
              <a:ext uri="{FF2B5EF4-FFF2-40B4-BE49-F238E27FC236}">
                <a16:creationId xmlns:a16="http://schemas.microsoft.com/office/drawing/2014/main" id="{20B13FF1-AAA2-3F4B-C9C5-055FFE5B69CD}"/>
              </a:ext>
            </a:extLst>
          </p:cNvPr>
          <p:cNvSpPr>
            <a:spLocks noGrp="1"/>
          </p:cNvSpPr>
          <p:nvPr>
            <p:ph type="body" sz="quarter" idx="23" hasCustomPrompt="1"/>
          </p:nvPr>
        </p:nvSpPr>
        <p:spPr>
          <a:xfrm>
            <a:off x="7024883" y="2266965"/>
            <a:ext cx="4049744" cy="1227138"/>
          </a:xfrm>
        </p:spPr>
        <p:txBody>
          <a:bodyPr wrap="none" bIns="45720" anchor="ctr" anchorCtr="1"/>
          <a:lstStyle>
            <a:lvl1pPr algn="ctr">
              <a:defRPr sz="8000" b="1" i="0">
                <a:solidFill>
                  <a:schemeClr val="tx1"/>
                </a:solidFill>
                <a:latin typeface="Georgia" panose="02040502050405020303" pitchFamily="18" charset="0"/>
              </a:defRPr>
            </a:lvl1pPr>
          </a:lstStyle>
          <a:p>
            <a:pPr lvl="0"/>
            <a:r>
              <a:rPr lang="en-US"/>
              <a:t>XX%</a:t>
            </a:r>
          </a:p>
        </p:txBody>
      </p:sp>
      <p:sp>
        <p:nvSpPr>
          <p:cNvPr id="14" name="Text Placeholder 29">
            <a:extLst>
              <a:ext uri="{FF2B5EF4-FFF2-40B4-BE49-F238E27FC236}">
                <a16:creationId xmlns:a16="http://schemas.microsoft.com/office/drawing/2014/main" id="{9A58D322-0325-520E-0DC4-79D293EF0E6B}"/>
              </a:ext>
            </a:extLst>
          </p:cNvPr>
          <p:cNvSpPr>
            <a:spLocks noGrp="1"/>
          </p:cNvSpPr>
          <p:nvPr>
            <p:ph type="body" sz="quarter" idx="29" hasCustomPrompt="1"/>
          </p:nvPr>
        </p:nvSpPr>
        <p:spPr>
          <a:xfrm>
            <a:off x="7024883" y="3636111"/>
            <a:ext cx="4040763" cy="672323"/>
          </a:xfrm>
        </p:spPr>
        <p:txBody>
          <a:bodyPr wrap="none" bIns="45720" anchor="ctr" anchorCtr="1"/>
          <a:lstStyle>
            <a:lvl1pPr algn="ctr">
              <a:defRPr sz="2000" b="0" i="0">
                <a:solidFill>
                  <a:schemeClr val="tx1"/>
                </a:solidFill>
                <a:latin typeface="Century Gothic" panose="020B0502020202020204" pitchFamily="34" charset="0"/>
              </a:defRPr>
            </a:lvl1pPr>
          </a:lstStyle>
          <a:p>
            <a:pPr lvl="0"/>
            <a:r>
              <a:rPr lang="en-US"/>
              <a:t>Lorem ipsum</a:t>
            </a:r>
          </a:p>
        </p:txBody>
      </p:sp>
      <p:grpSp>
        <p:nvGrpSpPr>
          <p:cNvPr id="3" name="Group 2">
            <a:extLst>
              <a:ext uri="{FF2B5EF4-FFF2-40B4-BE49-F238E27FC236}">
                <a16:creationId xmlns:a16="http://schemas.microsoft.com/office/drawing/2014/main" id="{BD51EEDF-5B2D-A0B6-5E9F-D32135D273DD}"/>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4" name="Straight Connector 3">
              <a:extLst>
                <a:ext uri="{FF2B5EF4-FFF2-40B4-BE49-F238E27FC236}">
                  <a16:creationId xmlns:a16="http://schemas.microsoft.com/office/drawing/2014/main" id="{8D259648-8237-13C2-4545-ACD3AAFD3CBF}"/>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2421D57-38E4-2591-4912-954B0AA7F6AD}"/>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CA46ACF-5D67-944E-1F6F-9AAD07CD25C7}"/>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ACF4388-3AD5-6AFC-8CC8-A9F06BF7BCD3}"/>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D2EF57A-03CC-3A46-5ABB-7AF935268D6D}"/>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8" name="Graphic 7">
            <a:extLst>
              <a:ext uri="{FF2B5EF4-FFF2-40B4-BE49-F238E27FC236}">
                <a16:creationId xmlns:a16="http://schemas.microsoft.com/office/drawing/2014/main" id="{B075409F-81E9-18DC-F0EF-74B99FB2822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2375" y="6161241"/>
            <a:ext cx="1140079" cy="602868"/>
          </a:xfrm>
          <a:prstGeom prst="rect">
            <a:avLst/>
          </a:prstGeom>
        </p:spPr>
      </p:pic>
      <p:sp>
        <p:nvSpPr>
          <p:cNvPr id="18" name="Footer Placeholder 17">
            <a:extLst>
              <a:ext uri="{FF2B5EF4-FFF2-40B4-BE49-F238E27FC236}">
                <a16:creationId xmlns:a16="http://schemas.microsoft.com/office/drawing/2014/main" id="{FD77A44D-4EB1-1A0E-A428-31878A94BDE2}"/>
              </a:ext>
            </a:extLst>
          </p:cNvPr>
          <p:cNvSpPr>
            <a:spLocks noGrp="1"/>
          </p:cNvSpPr>
          <p:nvPr>
            <p:ph type="ftr" sz="quarter" idx="31"/>
          </p:nvPr>
        </p:nvSpPr>
        <p:spPr/>
        <p:txBody>
          <a:bodyPr/>
          <a:lstStyle>
            <a:lvl1pPr>
              <a:defRPr>
                <a:solidFill>
                  <a:schemeClr val="tx1"/>
                </a:solidFill>
              </a:defRPr>
            </a:lvl1pPr>
          </a:lstStyle>
          <a:p>
            <a:r>
              <a:rPr lang="en-US"/>
              <a:t>© Teladoc Health, Inc. All rights reserved.</a:t>
            </a:r>
          </a:p>
        </p:txBody>
      </p:sp>
      <p:sp>
        <p:nvSpPr>
          <p:cNvPr id="19" name="Slide Number Placeholder 18">
            <a:extLst>
              <a:ext uri="{FF2B5EF4-FFF2-40B4-BE49-F238E27FC236}">
                <a16:creationId xmlns:a16="http://schemas.microsoft.com/office/drawing/2014/main" id="{2BCDD732-2AAE-268E-5183-B7C13B28A18E}"/>
              </a:ext>
            </a:extLst>
          </p:cNvPr>
          <p:cNvSpPr>
            <a:spLocks noGrp="1"/>
          </p:cNvSpPr>
          <p:nvPr>
            <p:ph type="sldNum" sz="quarter" idx="32"/>
          </p:nvPr>
        </p:nvSpPr>
        <p:spPr/>
        <p:txBody>
          <a:bodyPr/>
          <a:lstStyle>
            <a:lvl1pPr>
              <a:defRPr>
                <a:solidFill>
                  <a:schemeClr val="tx1"/>
                </a:solidFill>
              </a:defRPr>
            </a:lvl1pPr>
          </a:lstStyle>
          <a:p>
            <a:fld id="{A82C3BC0-3EBF-3C4C-A3D8-795624EBC6AA}" type="slidenum">
              <a:rPr lang="en-US" smtClean="0"/>
              <a:pPr/>
              <a:t>‹#›</a:t>
            </a:fld>
            <a:endParaRPr lang="en-US"/>
          </a:p>
        </p:txBody>
      </p:sp>
    </p:spTree>
    <p:extLst>
      <p:ext uri="{BB962C8B-B14F-4D97-AF65-F5344CB8AC3E}">
        <p14:creationId xmlns:p14="http://schemas.microsoft.com/office/powerpoint/2010/main" val="3125683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Data 5">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3F2266-9B3E-1145-96F7-5466A678D664}"/>
              </a:ext>
            </a:extLst>
          </p:cNvPr>
          <p:cNvSpPr>
            <a:spLocks noGrp="1"/>
          </p:cNvSpPr>
          <p:nvPr>
            <p:ph type="title" hasCustomPrompt="1"/>
          </p:nvPr>
        </p:nvSpPr>
        <p:spPr>
          <a:xfrm>
            <a:off x="496888" y="489252"/>
            <a:ext cx="9768341" cy="328304"/>
          </a:xfrm>
        </p:spPr>
        <p:txBody>
          <a:bodyPr/>
          <a:lstStyle/>
          <a:p>
            <a:r>
              <a:rPr lang="en-US"/>
              <a:t>Click to edit title style</a:t>
            </a:r>
          </a:p>
        </p:txBody>
      </p:sp>
      <p:sp>
        <p:nvSpPr>
          <p:cNvPr id="26" name="Chart Placeholder 25">
            <a:extLst>
              <a:ext uri="{FF2B5EF4-FFF2-40B4-BE49-F238E27FC236}">
                <a16:creationId xmlns:a16="http://schemas.microsoft.com/office/drawing/2014/main" id="{5E28F9BE-DFA1-5207-0478-C43049B81BFA}"/>
              </a:ext>
              <a:ext uri="{C183D7F6-B498-43B3-948B-1728B52AA6E4}">
                <adec:decorative xmlns:adec="http://schemas.microsoft.com/office/drawing/2017/decorative" val="1"/>
              </a:ext>
            </a:extLst>
          </p:cNvPr>
          <p:cNvSpPr>
            <a:spLocks noGrp="1"/>
          </p:cNvSpPr>
          <p:nvPr>
            <p:ph type="chart" sz="quarter" idx="20" hasCustomPrompt="1"/>
          </p:nvPr>
        </p:nvSpPr>
        <p:spPr>
          <a:xfrm>
            <a:off x="255588" y="1292225"/>
            <a:ext cx="3819525" cy="3816350"/>
          </a:xfrm>
        </p:spPr>
        <p:txBody>
          <a:bodyPr bIns="1188720" anchor="ctr" anchorCtr="0"/>
          <a:lstStyle>
            <a:lvl1pPr algn="ctr">
              <a:defRPr sz="1400" b="0">
                <a:solidFill>
                  <a:schemeClr val="bg1"/>
                </a:solidFill>
              </a:defRPr>
            </a:lvl1pPr>
          </a:lstStyle>
          <a:p>
            <a:r>
              <a:rPr lang="en-US"/>
              <a:t>donut chart</a:t>
            </a:r>
          </a:p>
        </p:txBody>
      </p:sp>
      <p:sp>
        <p:nvSpPr>
          <p:cNvPr id="19" name="Text Placeholder 18">
            <a:extLst>
              <a:ext uri="{FF2B5EF4-FFF2-40B4-BE49-F238E27FC236}">
                <a16:creationId xmlns:a16="http://schemas.microsoft.com/office/drawing/2014/main" id="{B395D958-7DDA-FF2D-6BBB-A4BCDDE44609}"/>
              </a:ext>
              <a:ext uri="{C183D7F6-B498-43B3-948B-1728B52AA6E4}">
                <adec:decorative xmlns:adec="http://schemas.microsoft.com/office/drawing/2017/decorative" val="1"/>
              </a:ext>
            </a:extLst>
          </p:cNvPr>
          <p:cNvSpPr>
            <a:spLocks noGrp="1"/>
          </p:cNvSpPr>
          <p:nvPr>
            <p:ph type="body" sz="quarter" idx="17"/>
          </p:nvPr>
        </p:nvSpPr>
        <p:spPr>
          <a:xfrm>
            <a:off x="571852" y="1607203"/>
            <a:ext cx="3187347" cy="3187347"/>
          </a:xfrm>
          <a:custGeom>
            <a:avLst/>
            <a:gdLst>
              <a:gd name="connsiteX0" fmla="*/ 1462009 w 2924018"/>
              <a:gd name="connsiteY0" fmla="*/ 0 h 2924018"/>
              <a:gd name="connsiteX1" fmla="*/ 2924018 w 2924018"/>
              <a:gd name="connsiteY1" fmla="*/ 1462009 h 2924018"/>
              <a:gd name="connsiteX2" fmla="*/ 1462009 w 2924018"/>
              <a:gd name="connsiteY2" fmla="*/ 2924018 h 2924018"/>
              <a:gd name="connsiteX3" fmla="*/ 0 w 2924018"/>
              <a:gd name="connsiteY3" fmla="*/ 1462009 h 2924018"/>
              <a:gd name="connsiteX4" fmla="*/ 1462009 w 2924018"/>
              <a:gd name="connsiteY4" fmla="*/ 0 h 2924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018" h="2924018">
                <a:moveTo>
                  <a:pt x="1462009" y="0"/>
                </a:moveTo>
                <a:cubicBezTo>
                  <a:pt x="2269454" y="0"/>
                  <a:pt x="2924018" y="654564"/>
                  <a:pt x="2924018" y="1462009"/>
                </a:cubicBezTo>
                <a:cubicBezTo>
                  <a:pt x="2924018" y="2269454"/>
                  <a:pt x="2269454" y="2924018"/>
                  <a:pt x="1462009" y="2924018"/>
                </a:cubicBezTo>
                <a:cubicBezTo>
                  <a:pt x="654564" y="2924018"/>
                  <a:pt x="0" y="2269454"/>
                  <a:pt x="0" y="1462009"/>
                </a:cubicBezTo>
                <a:cubicBezTo>
                  <a:pt x="0" y="654564"/>
                  <a:pt x="654564" y="0"/>
                  <a:pt x="1462009" y="0"/>
                </a:cubicBezTo>
                <a:close/>
              </a:path>
            </a:pathLst>
          </a:custGeom>
          <a:solidFill>
            <a:schemeClr val="accent1"/>
          </a:solidFill>
        </p:spPr>
        <p:txBody>
          <a:bodyPr wrap="square">
            <a:noAutofit/>
          </a:bodyPr>
          <a:lstStyle>
            <a:lvl1pPr>
              <a:defRPr sz="100">
                <a:solidFill>
                  <a:schemeClr val="accent1">
                    <a:alpha val="0"/>
                  </a:schemeClr>
                </a:solidFill>
              </a:defRPr>
            </a:lvl1pPr>
          </a:lstStyle>
          <a:p>
            <a:pPr lvl="0"/>
            <a:endParaRPr lang="en-US"/>
          </a:p>
        </p:txBody>
      </p:sp>
      <p:sp>
        <p:nvSpPr>
          <p:cNvPr id="20" name="Text Placeholder 19">
            <a:extLst>
              <a:ext uri="{FF2B5EF4-FFF2-40B4-BE49-F238E27FC236}">
                <a16:creationId xmlns:a16="http://schemas.microsoft.com/office/drawing/2014/main" id="{701B8ACF-ABB0-E79D-212F-EC25E509BB70}"/>
              </a:ext>
              <a:ext uri="{C183D7F6-B498-43B3-948B-1728B52AA6E4}">
                <adec:decorative xmlns:adec="http://schemas.microsoft.com/office/drawing/2017/decorative" val="1"/>
              </a:ext>
            </a:extLst>
          </p:cNvPr>
          <p:cNvSpPr>
            <a:spLocks noGrp="1"/>
          </p:cNvSpPr>
          <p:nvPr>
            <p:ph type="body" sz="quarter" idx="18"/>
          </p:nvPr>
        </p:nvSpPr>
        <p:spPr>
          <a:xfrm>
            <a:off x="4502326" y="1606289"/>
            <a:ext cx="3187346" cy="3187347"/>
          </a:xfrm>
          <a:custGeom>
            <a:avLst/>
            <a:gdLst>
              <a:gd name="connsiteX0" fmla="*/ 1462009 w 2924018"/>
              <a:gd name="connsiteY0" fmla="*/ 0 h 2924018"/>
              <a:gd name="connsiteX1" fmla="*/ 2924018 w 2924018"/>
              <a:gd name="connsiteY1" fmla="*/ 1462009 h 2924018"/>
              <a:gd name="connsiteX2" fmla="*/ 1462009 w 2924018"/>
              <a:gd name="connsiteY2" fmla="*/ 2924018 h 2924018"/>
              <a:gd name="connsiteX3" fmla="*/ 0 w 2924018"/>
              <a:gd name="connsiteY3" fmla="*/ 1462009 h 2924018"/>
              <a:gd name="connsiteX4" fmla="*/ 1462009 w 2924018"/>
              <a:gd name="connsiteY4" fmla="*/ 0 h 2924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018" h="2924018">
                <a:moveTo>
                  <a:pt x="1462009" y="0"/>
                </a:moveTo>
                <a:cubicBezTo>
                  <a:pt x="2269454" y="0"/>
                  <a:pt x="2924018" y="654564"/>
                  <a:pt x="2924018" y="1462009"/>
                </a:cubicBezTo>
                <a:cubicBezTo>
                  <a:pt x="2924018" y="2269454"/>
                  <a:pt x="2269454" y="2924018"/>
                  <a:pt x="1462009" y="2924018"/>
                </a:cubicBezTo>
                <a:cubicBezTo>
                  <a:pt x="654564" y="2924018"/>
                  <a:pt x="0" y="2269454"/>
                  <a:pt x="0" y="1462009"/>
                </a:cubicBezTo>
                <a:cubicBezTo>
                  <a:pt x="0" y="654564"/>
                  <a:pt x="654564" y="0"/>
                  <a:pt x="1462009" y="0"/>
                </a:cubicBezTo>
                <a:close/>
              </a:path>
            </a:pathLst>
          </a:custGeom>
          <a:solidFill>
            <a:schemeClr val="accent1"/>
          </a:solidFill>
        </p:spPr>
        <p:txBody>
          <a:bodyPr wrap="square">
            <a:noAutofit/>
          </a:bodyPr>
          <a:lstStyle>
            <a:lvl1pPr>
              <a:defRPr sz="100">
                <a:solidFill>
                  <a:schemeClr val="accent1">
                    <a:alpha val="0"/>
                  </a:schemeClr>
                </a:solidFill>
              </a:defRPr>
            </a:lvl1pPr>
          </a:lstStyle>
          <a:p>
            <a:pPr lvl="0"/>
            <a:endParaRPr lang="en-US"/>
          </a:p>
        </p:txBody>
      </p:sp>
      <p:sp>
        <p:nvSpPr>
          <p:cNvPr id="21" name="Text Placeholder 20">
            <a:extLst>
              <a:ext uri="{FF2B5EF4-FFF2-40B4-BE49-F238E27FC236}">
                <a16:creationId xmlns:a16="http://schemas.microsoft.com/office/drawing/2014/main" id="{215784F1-BE3B-4F4D-C687-F3CBE122CC9A}"/>
              </a:ext>
              <a:ext uri="{C183D7F6-B498-43B3-948B-1728B52AA6E4}">
                <adec:decorative xmlns:adec="http://schemas.microsoft.com/office/drawing/2017/decorative" val="1"/>
              </a:ext>
            </a:extLst>
          </p:cNvPr>
          <p:cNvSpPr>
            <a:spLocks noGrp="1"/>
          </p:cNvSpPr>
          <p:nvPr>
            <p:ph type="body" sz="quarter" idx="19"/>
          </p:nvPr>
        </p:nvSpPr>
        <p:spPr>
          <a:xfrm>
            <a:off x="8432800" y="1606289"/>
            <a:ext cx="3187346" cy="3187347"/>
          </a:xfrm>
          <a:custGeom>
            <a:avLst/>
            <a:gdLst>
              <a:gd name="connsiteX0" fmla="*/ 1462009 w 2924018"/>
              <a:gd name="connsiteY0" fmla="*/ 0 h 2924018"/>
              <a:gd name="connsiteX1" fmla="*/ 2924018 w 2924018"/>
              <a:gd name="connsiteY1" fmla="*/ 1462009 h 2924018"/>
              <a:gd name="connsiteX2" fmla="*/ 1462009 w 2924018"/>
              <a:gd name="connsiteY2" fmla="*/ 2924018 h 2924018"/>
              <a:gd name="connsiteX3" fmla="*/ 0 w 2924018"/>
              <a:gd name="connsiteY3" fmla="*/ 1462009 h 2924018"/>
              <a:gd name="connsiteX4" fmla="*/ 1462009 w 2924018"/>
              <a:gd name="connsiteY4" fmla="*/ 0 h 2924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018" h="2924018">
                <a:moveTo>
                  <a:pt x="1462009" y="0"/>
                </a:moveTo>
                <a:cubicBezTo>
                  <a:pt x="2269454" y="0"/>
                  <a:pt x="2924018" y="654564"/>
                  <a:pt x="2924018" y="1462009"/>
                </a:cubicBezTo>
                <a:cubicBezTo>
                  <a:pt x="2924018" y="2269454"/>
                  <a:pt x="2269454" y="2924018"/>
                  <a:pt x="1462009" y="2924018"/>
                </a:cubicBezTo>
                <a:cubicBezTo>
                  <a:pt x="654564" y="2924018"/>
                  <a:pt x="0" y="2269454"/>
                  <a:pt x="0" y="1462009"/>
                </a:cubicBezTo>
                <a:cubicBezTo>
                  <a:pt x="0" y="654564"/>
                  <a:pt x="654564" y="0"/>
                  <a:pt x="1462009" y="0"/>
                </a:cubicBezTo>
                <a:close/>
              </a:path>
            </a:pathLst>
          </a:custGeom>
          <a:solidFill>
            <a:schemeClr val="accent1"/>
          </a:solidFill>
        </p:spPr>
        <p:txBody>
          <a:bodyPr wrap="square">
            <a:noAutofit/>
          </a:bodyPr>
          <a:lstStyle>
            <a:lvl1pPr>
              <a:defRPr sz="100">
                <a:solidFill>
                  <a:schemeClr val="accent1">
                    <a:alpha val="0"/>
                  </a:schemeClr>
                </a:solidFill>
              </a:defRPr>
            </a:lvl1pPr>
          </a:lstStyle>
          <a:p>
            <a:pPr lvl="0"/>
            <a:endParaRPr lang="en-US"/>
          </a:p>
        </p:txBody>
      </p:sp>
      <p:sp>
        <p:nvSpPr>
          <p:cNvPr id="27" name="Chart Placeholder 25">
            <a:extLst>
              <a:ext uri="{FF2B5EF4-FFF2-40B4-BE49-F238E27FC236}">
                <a16:creationId xmlns:a16="http://schemas.microsoft.com/office/drawing/2014/main" id="{ACC49156-336F-87CD-F32E-15CA2DC5725B}"/>
              </a:ext>
              <a:ext uri="{C183D7F6-B498-43B3-948B-1728B52AA6E4}">
                <adec:decorative xmlns:adec="http://schemas.microsoft.com/office/drawing/2017/decorative" val="1"/>
              </a:ext>
            </a:extLst>
          </p:cNvPr>
          <p:cNvSpPr>
            <a:spLocks noGrp="1"/>
          </p:cNvSpPr>
          <p:nvPr>
            <p:ph type="chart" sz="quarter" idx="21" hasCustomPrompt="1"/>
          </p:nvPr>
        </p:nvSpPr>
        <p:spPr>
          <a:xfrm>
            <a:off x="4186237" y="1292225"/>
            <a:ext cx="3819525" cy="3816350"/>
          </a:xfrm>
        </p:spPr>
        <p:txBody>
          <a:bodyPr bIns="1188720" anchor="ctr" anchorCtr="0"/>
          <a:lstStyle>
            <a:lvl1pPr algn="ctr">
              <a:defRPr sz="1400">
                <a:solidFill>
                  <a:schemeClr val="bg1"/>
                </a:solidFill>
              </a:defRPr>
            </a:lvl1pPr>
          </a:lstStyle>
          <a:p>
            <a:r>
              <a:rPr lang="en-US"/>
              <a:t>donut chart</a:t>
            </a:r>
          </a:p>
        </p:txBody>
      </p:sp>
      <p:sp>
        <p:nvSpPr>
          <p:cNvPr id="28" name="Chart Placeholder 25">
            <a:extLst>
              <a:ext uri="{FF2B5EF4-FFF2-40B4-BE49-F238E27FC236}">
                <a16:creationId xmlns:a16="http://schemas.microsoft.com/office/drawing/2014/main" id="{5A71802E-C901-F4BD-BC79-7BF7611EBAB7}"/>
              </a:ext>
              <a:ext uri="{C183D7F6-B498-43B3-948B-1728B52AA6E4}">
                <adec:decorative xmlns:adec="http://schemas.microsoft.com/office/drawing/2017/decorative" val="1"/>
              </a:ext>
            </a:extLst>
          </p:cNvPr>
          <p:cNvSpPr>
            <a:spLocks noGrp="1"/>
          </p:cNvSpPr>
          <p:nvPr>
            <p:ph type="chart" sz="quarter" idx="22" hasCustomPrompt="1"/>
          </p:nvPr>
        </p:nvSpPr>
        <p:spPr>
          <a:xfrm>
            <a:off x="8116711" y="1292225"/>
            <a:ext cx="3819525" cy="3816350"/>
          </a:xfrm>
        </p:spPr>
        <p:txBody>
          <a:bodyPr bIns="1188720" anchor="ctr" anchorCtr="0"/>
          <a:lstStyle>
            <a:lvl1pPr algn="ctr">
              <a:defRPr sz="1400">
                <a:solidFill>
                  <a:schemeClr val="bg1"/>
                </a:solidFill>
              </a:defRPr>
            </a:lvl1pPr>
          </a:lstStyle>
          <a:p>
            <a:r>
              <a:rPr lang="en-US"/>
              <a:t>donut chart</a:t>
            </a:r>
          </a:p>
        </p:txBody>
      </p:sp>
      <p:sp>
        <p:nvSpPr>
          <p:cNvPr id="4" name="Text Placeholder 7">
            <a:extLst>
              <a:ext uri="{FF2B5EF4-FFF2-40B4-BE49-F238E27FC236}">
                <a16:creationId xmlns:a16="http://schemas.microsoft.com/office/drawing/2014/main" id="{88BB058D-3A68-0F23-EB49-0368A3CA07AD}"/>
              </a:ext>
            </a:extLst>
          </p:cNvPr>
          <p:cNvSpPr>
            <a:spLocks noGrp="1"/>
          </p:cNvSpPr>
          <p:nvPr>
            <p:ph type="body" sz="quarter" idx="13" hasCustomPrompt="1"/>
          </p:nvPr>
        </p:nvSpPr>
        <p:spPr>
          <a:xfrm>
            <a:off x="496888" y="874621"/>
            <a:ext cx="9768341" cy="327025"/>
          </a:xfrm>
        </p:spPr>
        <p:txBody>
          <a:bodyPr/>
          <a:lstStyle>
            <a:lvl1pPr>
              <a:defRPr sz="1400" b="0" cap="all" baseline="0">
                <a:solidFill>
                  <a:schemeClr val="accent1"/>
                </a:solidFill>
              </a:defRPr>
            </a:lvl1pPr>
          </a:lstStyle>
          <a:p>
            <a:pPr lvl="0"/>
            <a:r>
              <a:rPr lang="en-US"/>
              <a:t>Click to edit text styles</a:t>
            </a:r>
          </a:p>
        </p:txBody>
      </p:sp>
      <p:sp>
        <p:nvSpPr>
          <p:cNvPr id="30" name="Text Placeholder 29">
            <a:extLst>
              <a:ext uri="{FF2B5EF4-FFF2-40B4-BE49-F238E27FC236}">
                <a16:creationId xmlns:a16="http://schemas.microsoft.com/office/drawing/2014/main" id="{9DD4EEB4-6C37-790D-2B8D-1489CDE20371}"/>
              </a:ext>
            </a:extLst>
          </p:cNvPr>
          <p:cNvSpPr>
            <a:spLocks noGrp="1"/>
          </p:cNvSpPr>
          <p:nvPr>
            <p:ph type="body" sz="quarter" idx="23" hasCustomPrompt="1"/>
          </p:nvPr>
        </p:nvSpPr>
        <p:spPr>
          <a:xfrm>
            <a:off x="1240443" y="2457622"/>
            <a:ext cx="1827610" cy="1227138"/>
          </a:xfrm>
        </p:spPr>
        <p:txBody>
          <a:bodyPr wrap="none" bIns="45720" anchor="ctr" anchorCtr="1"/>
          <a:lstStyle>
            <a:lvl1pPr algn="ctr">
              <a:defRPr sz="4800" b="1" i="0">
                <a:solidFill>
                  <a:schemeClr val="bg1"/>
                </a:solidFill>
                <a:latin typeface="Georgia" panose="02040502050405020303" pitchFamily="18" charset="0"/>
              </a:defRPr>
            </a:lvl1pPr>
          </a:lstStyle>
          <a:p>
            <a:pPr lvl="0"/>
            <a:r>
              <a:rPr lang="en-US"/>
              <a:t>XXX%</a:t>
            </a:r>
          </a:p>
        </p:txBody>
      </p:sp>
      <p:sp>
        <p:nvSpPr>
          <p:cNvPr id="38" name="Text Placeholder 29">
            <a:extLst>
              <a:ext uri="{FF2B5EF4-FFF2-40B4-BE49-F238E27FC236}">
                <a16:creationId xmlns:a16="http://schemas.microsoft.com/office/drawing/2014/main" id="{DAFEDDB1-CAEB-EB9C-BDB9-941F4DC92C5C}"/>
              </a:ext>
            </a:extLst>
          </p:cNvPr>
          <p:cNvSpPr>
            <a:spLocks noGrp="1"/>
          </p:cNvSpPr>
          <p:nvPr>
            <p:ph type="body" sz="quarter" idx="29" hasCustomPrompt="1"/>
          </p:nvPr>
        </p:nvSpPr>
        <p:spPr>
          <a:xfrm>
            <a:off x="1240443" y="3452831"/>
            <a:ext cx="1827610" cy="307948"/>
          </a:xfrm>
        </p:spPr>
        <p:txBody>
          <a:bodyPr wrap="none" bIns="45720" anchor="ctr" anchorCtr="1"/>
          <a:lstStyle>
            <a:lvl1pPr algn="ctr">
              <a:defRPr sz="1400" b="0" i="0">
                <a:solidFill>
                  <a:schemeClr val="bg1"/>
                </a:solidFill>
                <a:latin typeface="Century Gothic" panose="020B0502020202020204" pitchFamily="34" charset="0"/>
              </a:defRPr>
            </a:lvl1pPr>
          </a:lstStyle>
          <a:p>
            <a:pPr lvl="0"/>
            <a:r>
              <a:rPr lang="en-US"/>
              <a:t>Lorem ipsum</a:t>
            </a:r>
          </a:p>
        </p:txBody>
      </p:sp>
      <p:sp>
        <p:nvSpPr>
          <p:cNvPr id="34" name="Text Placeholder 33">
            <a:extLst>
              <a:ext uri="{FF2B5EF4-FFF2-40B4-BE49-F238E27FC236}">
                <a16:creationId xmlns:a16="http://schemas.microsoft.com/office/drawing/2014/main" id="{662CA7CF-F027-BC9A-2E19-084AED7D2D9C}"/>
              </a:ext>
            </a:extLst>
          </p:cNvPr>
          <p:cNvSpPr>
            <a:spLocks noGrp="1"/>
          </p:cNvSpPr>
          <p:nvPr>
            <p:ph type="body" sz="quarter" idx="26" hasCustomPrompt="1"/>
          </p:nvPr>
        </p:nvSpPr>
        <p:spPr>
          <a:xfrm>
            <a:off x="457200" y="5156018"/>
            <a:ext cx="3416302" cy="678298"/>
          </a:xfrm>
        </p:spPr>
        <p:txBody>
          <a:bodyPr/>
          <a:lstStyle>
            <a:lvl1pPr algn="ctr">
              <a:lnSpc>
                <a:spcPct val="130000"/>
              </a:lnSpc>
              <a:spcBef>
                <a:spcPts val="600"/>
              </a:spcBef>
              <a:defRPr sz="1400">
                <a:solidFill>
                  <a:schemeClr val="tx1"/>
                </a:solidFill>
              </a:defRPr>
            </a:lvl1pPr>
          </a:lstStyle>
          <a:p>
            <a:pPr lvl="0"/>
            <a:r>
              <a:rPr lang="en-US"/>
              <a:t>Click to edit text styles</a:t>
            </a:r>
          </a:p>
        </p:txBody>
      </p:sp>
      <p:sp>
        <p:nvSpPr>
          <p:cNvPr id="31" name="Text Placeholder 29">
            <a:extLst>
              <a:ext uri="{FF2B5EF4-FFF2-40B4-BE49-F238E27FC236}">
                <a16:creationId xmlns:a16="http://schemas.microsoft.com/office/drawing/2014/main" id="{C7BE76B7-A8DB-377E-360E-71C7DFFA7AA7}"/>
              </a:ext>
            </a:extLst>
          </p:cNvPr>
          <p:cNvSpPr>
            <a:spLocks noGrp="1"/>
          </p:cNvSpPr>
          <p:nvPr>
            <p:ph type="body" sz="quarter" idx="24" hasCustomPrompt="1"/>
          </p:nvPr>
        </p:nvSpPr>
        <p:spPr>
          <a:xfrm>
            <a:off x="5151419" y="2457622"/>
            <a:ext cx="1827610" cy="1227138"/>
          </a:xfrm>
        </p:spPr>
        <p:txBody>
          <a:bodyPr wrap="none" bIns="45720" anchor="ctr" anchorCtr="1"/>
          <a:lstStyle>
            <a:lvl1pPr algn="ctr">
              <a:defRPr sz="4800" b="1" i="0">
                <a:solidFill>
                  <a:schemeClr val="bg1"/>
                </a:solidFill>
                <a:latin typeface="Georgia" panose="02040502050405020303" pitchFamily="18" charset="0"/>
              </a:defRPr>
            </a:lvl1pPr>
          </a:lstStyle>
          <a:p>
            <a:pPr lvl="0"/>
            <a:r>
              <a:rPr lang="en-US"/>
              <a:t>XXX%</a:t>
            </a:r>
          </a:p>
        </p:txBody>
      </p:sp>
      <p:sp>
        <p:nvSpPr>
          <p:cNvPr id="39" name="Text Placeholder 29">
            <a:extLst>
              <a:ext uri="{FF2B5EF4-FFF2-40B4-BE49-F238E27FC236}">
                <a16:creationId xmlns:a16="http://schemas.microsoft.com/office/drawing/2014/main" id="{4312C672-6E69-C8DF-91E3-E4ED127D6BE8}"/>
              </a:ext>
            </a:extLst>
          </p:cNvPr>
          <p:cNvSpPr>
            <a:spLocks noGrp="1"/>
          </p:cNvSpPr>
          <p:nvPr>
            <p:ph type="body" sz="quarter" idx="30" hasCustomPrompt="1"/>
          </p:nvPr>
        </p:nvSpPr>
        <p:spPr>
          <a:xfrm>
            <a:off x="5151419" y="3452831"/>
            <a:ext cx="1827610" cy="307948"/>
          </a:xfrm>
        </p:spPr>
        <p:txBody>
          <a:bodyPr wrap="none" bIns="45720" anchor="ctr" anchorCtr="1"/>
          <a:lstStyle>
            <a:lvl1pPr algn="ctr">
              <a:defRPr sz="1400" b="0" i="0">
                <a:solidFill>
                  <a:schemeClr val="bg1"/>
                </a:solidFill>
                <a:latin typeface="Century Gothic" panose="020B0502020202020204" pitchFamily="34" charset="0"/>
              </a:defRPr>
            </a:lvl1pPr>
          </a:lstStyle>
          <a:p>
            <a:pPr lvl="0"/>
            <a:r>
              <a:rPr lang="en-US"/>
              <a:t>Lorem ipsum</a:t>
            </a:r>
          </a:p>
        </p:txBody>
      </p:sp>
      <p:sp>
        <p:nvSpPr>
          <p:cNvPr id="35" name="Text Placeholder 33">
            <a:extLst>
              <a:ext uri="{FF2B5EF4-FFF2-40B4-BE49-F238E27FC236}">
                <a16:creationId xmlns:a16="http://schemas.microsoft.com/office/drawing/2014/main" id="{03574FB0-7C58-D57B-56B8-09B3D6640A36}"/>
              </a:ext>
            </a:extLst>
          </p:cNvPr>
          <p:cNvSpPr>
            <a:spLocks noGrp="1"/>
          </p:cNvSpPr>
          <p:nvPr>
            <p:ph type="body" sz="quarter" idx="27"/>
          </p:nvPr>
        </p:nvSpPr>
        <p:spPr>
          <a:xfrm>
            <a:off x="4357073" y="5156018"/>
            <a:ext cx="3416302" cy="678298"/>
          </a:xfrm>
        </p:spPr>
        <p:txBody>
          <a:bodyPr/>
          <a:lstStyle>
            <a:lvl1pPr algn="ctr">
              <a:lnSpc>
                <a:spcPct val="130000"/>
              </a:lnSpc>
              <a:spcBef>
                <a:spcPts val="600"/>
              </a:spcBef>
              <a:defRPr sz="1400">
                <a:solidFill>
                  <a:schemeClr val="tx1"/>
                </a:solidFill>
              </a:defRPr>
            </a:lvl1pPr>
          </a:lstStyle>
          <a:p>
            <a:pPr lvl="0"/>
            <a:r>
              <a:rPr lang="en-US"/>
              <a:t>Click to edit Master text styles</a:t>
            </a:r>
          </a:p>
        </p:txBody>
      </p:sp>
      <p:sp>
        <p:nvSpPr>
          <p:cNvPr id="32" name="Text Placeholder 29">
            <a:extLst>
              <a:ext uri="{FF2B5EF4-FFF2-40B4-BE49-F238E27FC236}">
                <a16:creationId xmlns:a16="http://schemas.microsoft.com/office/drawing/2014/main" id="{226464D5-AA1F-F91F-3941-E1F896D5B57E}"/>
              </a:ext>
            </a:extLst>
          </p:cNvPr>
          <p:cNvSpPr>
            <a:spLocks noGrp="1"/>
          </p:cNvSpPr>
          <p:nvPr>
            <p:ph type="body" sz="quarter" idx="25" hasCustomPrompt="1"/>
          </p:nvPr>
        </p:nvSpPr>
        <p:spPr>
          <a:xfrm>
            <a:off x="9112668" y="2457622"/>
            <a:ext cx="1827610" cy="1227138"/>
          </a:xfrm>
        </p:spPr>
        <p:txBody>
          <a:bodyPr wrap="none" bIns="45720" anchor="ctr" anchorCtr="1"/>
          <a:lstStyle>
            <a:lvl1pPr algn="ctr">
              <a:defRPr sz="4800" b="1" i="0">
                <a:solidFill>
                  <a:schemeClr val="bg1"/>
                </a:solidFill>
                <a:latin typeface="Georgia" panose="02040502050405020303" pitchFamily="18" charset="0"/>
              </a:defRPr>
            </a:lvl1pPr>
          </a:lstStyle>
          <a:p>
            <a:pPr lvl="0"/>
            <a:r>
              <a:rPr lang="en-US"/>
              <a:t>XXX%</a:t>
            </a:r>
          </a:p>
        </p:txBody>
      </p:sp>
      <p:sp>
        <p:nvSpPr>
          <p:cNvPr id="40" name="Text Placeholder 29">
            <a:extLst>
              <a:ext uri="{FF2B5EF4-FFF2-40B4-BE49-F238E27FC236}">
                <a16:creationId xmlns:a16="http://schemas.microsoft.com/office/drawing/2014/main" id="{A0C024B4-A6DD-6B0C-8EE5-B3FC48079C14}"/>
              </a:ext>
            </a:extLst>
          </p:cNvPr>
          <p:cNvSpPr>
            <a:spLocks noGrp="1"/>
          </p:cNvSpPr>
          <p:nvPr>
            <p:ph type="body" sz="quarter" idx="31" hasCustomPrompt="1"/>
          </p:nvPr>
        </p:nvSpPr>
        <p:spPr>
          <a:xfrm>
            <a:off x="9112668" y="3452831"/>
            <a:ext cx="1827610" cy="307948"/>
          </a:xfrm>
        </p:spPr>
        <p:txBody>
          <a:bodyPr wrap="none" bIns="45720" anchor="ctr" anchorCtr="1"/>
          <a:lstStyle>
            <a:lvl1pPr algn="ctr">
              <a:defRPr sz="1400" b="0" i="0">
                <a:solidFill>
                  <a:schemeClr val="bg1"/>
                </a:solidFill>
                <a:latin typeface="Century Gothic" panose="020B0502020202020204" pitchFamily="34" charset="0"/>
              </a:defRPr>
            </a:lvl1pPr>
          </a:lstStyle>
          <a:p>
            <a:pPr lvl="0"/>
            <a:r>
              <a:rPr lang="en-US"/>
              <a:t>Lorem ipsum</a:t>
            </a:r>
          </a:p>
        </p:txBody>
      </p:sp>
      <p:sp>
        <p:nvSpPr>
          <p:cNvPr id="36" name="Text Placeholder 33">
            <a:extLst>
              <a:ext uri="{FF2B5EF4-FFF2-40B4-BE49-F238E27FC236}">
                <a16:creationId xmlns:a16="http://schemas.microsoft.com/office/drawing/2014/main" id="{64EEABB7-EAD3-3AE7-8472-CE53F20960B1}"/>
              </a:ext>
            </a:extLst>
          </p:cNvPr>
          <p:cNvSpPr>
            <a:spLocks noGrp="1"/>
          </p:cNvSpPr>
          <p:nvPr>
            <p:ph type="body" sz="quarter" idx="28" hasCustomPrompt="1"/>
          </p:nvPr>
        </p:nvSpPr>
        <p:spPr>
          <a:xfrm>
            <a:off x="8318498" y="5156018"/>
            <a:ext cx="3416302" cy="678298"/>
          </a:xfrm>
        </p:spPr>
        <p:txBody>
          <a:bodyPr/>
          <a:lstStyle>
            <a:lvl1pPr algn="ctr">
              <a:lnSpc>
                <a:spcPct val="130000"/>
              </a:lnSpc>
              <a:spcBef>
                <a:spcPts val="600"/>
              </a:spcBef>
              <a:defRPr sz="1400">
                <a:solidFill>
                  <a:schemeClr val="tx1"/>
                </a:solidFill>
              </a:defRPr>
            </a:lvl1pPr>
          </a:lstStyle>
          <a:p>
            <a:pPr lvl="0"/>
            <a:r>
              <a:rPr lang="en-US"/>
              <a:t>Click to edit text styles</a:t>
            </a:r>
          </a:p>
        </p:txBody>
      </p:sp>
      <p:grpSp>
        <p:nvGrpSpPr>
          <p:cNvPr id="3" name="Group 2">
            <a:extLst>
              <a:ext uri="{FF2B5EF4-FFF2-40B4-BE49-F238E27FC236}">
                <a16:creationId xmlns:a16="http://schemas.microsoft.com/office/drawing/2014/main" id="{B899E917-FE9F-5972-7987-7D337D2DFB7C}"/>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5" name="Straight Connector 4">
              <a:extLst>
                <a:ext uri="{FF2B5EF4-FFF2-40B4-BE49-F238E27FC236}">
                  <a16:creationId xmlns:a16="http://schemas.microsoft.com/office/drawing/2014/main" id="{1444FEDB-9D79-741A-2CEC-7FCBC600F935}"/>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EDCA094-FEC0-2C18-C577-D0B6DD13DF53}"/>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C653D7A-9FED-782C-CA66-9CBA6DF925BA}"/>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19D5425-EDED-3B58-930C-53DAF28290DF}"/>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C330D99-4A3F-2A4C-76FB-304352E6B57D}"/>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9" name="Graphic 8">
            <a:extLst>
              <a:ext uri="{FF2B5EF4-FFF2-40B4-BE49-F238E27FC236}">
                <a16:creationId xmlns:a16="http://schemas.microsoft.com/office/drawing/2014/main" id="{24E897B7-37B1-DF13-ADCE-E269BA14386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2375" y="6161241"/>
            <a:ext cx="1140079" cy="602868"/>
          </a:xfrm>
          <a:prstGeom prst="rect">
            <a:avLst/>
          </a:prstGeom>
        </p:spPr>
      </p:pic>
      <p:sp>
        <p:nvSpPr>
          <p:cNvPr id="15" name="Footer Placeholder 14">
            <a:extLst>
              <a:ext uri="{FF2B5EF4-FFF2-40B4-BE49-F238E27FC236}">
                <a16:creationId xmlns:a16="http://schemas.microsoft.com/office/drawing/2014/main" id="{73C1A9FF-4694-9B4A-8348-FD6852CA3E7D}"/>
              </a:ext>
            </a:extLst>
          </p:cNvPr>
          <p:cNvSpPr>
            <a:spLocks noGrp="1"/>
          </p:cNvSpPr>
          <p:nvPr>
            <p:ph type="ftr" sz="quarter" idx="33"/>
          </p:nvPr>
        </p:nvSpPr>
        <p:spPr/>
        <p:txBody>
          <a:bodyPr/>
          <a:lstStyle/>
          <a:p>
            <a:r>
              <a:rPr lang="en-US"/>
              <a:t>© Teladoc Health, Inc. All rights reserved.</a:t>
            </a:r>
          </a:p>
        </p:txBody>
      </p:sp>
      <p:sp>
        <p:nvSpPr>
          <p:cNvPr id="16" name="Slide Number Placeholder 15">
            <a:extLst>
              <a:ext uri="{FF2B5EF4-FFF2-40B4-BE49-F238E27FC236}">
                <a16:creationId xmlns:a16="http://schemas.microsoft.com/office/drawing/2014/main" id="{520E8BEB-EA16-F30D-7F82-78CBE7316C1C}"/>
              </a:ext>
            </a:extLst>
          </p:cNvPr>
          <p:cNvSpPr>
            <a:spLocks noGrp="1"/>
          </p:cNvSpPr>
          <p:nvPr>
            <p:ph type="sldNum" sz="quarter" idx="34"/>
          </p:nvPr>
        </p:nvSpPr>
        <p:spPr/>
        <p:txBody>
          <a:bodyPr/>
          <a:lstStyle/>
          <a:p>
            <a:fld id="{A82C3BC0-3EBF-3C4C-A3D8-795624EBC6AA}" type="slidenum">
              <a:rPr lang="en-US" smtClean="0"/>
              <a:pPr/>
              <a:t>‹#›</a:t>
            </a:fld>
            <a:endParaRPr lang="en-US"/>
          </a:p>
        </p:txBody>
      </p:sp>
    </p:spTree>
    <p:extLst>
      <p:ext uri="{BB962C8B-B14F-4D97-AF65-F5344CB8AC3E}">
        <p14:creationId xmlns:p14="http://schemas.microsoft.com/office/powerpoint/2010/main" val="2827198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Data 6">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3F2266-9B3E-1145-96F7-5466A678D664}"/>
              </a:ext>
            </a:extLst>
          </p:cNvPr>
          <p:cNvSpPr>
            <a:spLocks noGrp="1"/>
          </p:cNvSpPr>
          <p:nvPr>
            <p:ph type="title" hasCustomPrompt="1"/>
          </p:nvPr>
        </p:nvSpPr>
        <p:spPr>
          <a:xfrm>
            <a:off x="496888" y="489252"/>
            <a:ext cx="9768341" cy="328304"/>
          </a:xfrm>
        </p:spPr>
        <p:txBody>
          <a:bodyPr/>
          <a:lstStyle/>
          <a:p>
            <a:r>
              <a:rPr lang="en-US"/>
              <a:t>Click to edit title style</a:t>
            </a:r>
          </a:p>
        </p:txBody>
      </p:sp>
      <p:sp>
        <p:nvSpPr>
          <p:cNvPr id="4" name="Text Placeholder 7">
            <a:extLst>
              <a:ext uri="{FF2B5EF4-FFF2-40B4-BE49-F238E27FC236}">
                <a16:creationId xmlns:a16="http://schemas.microsoft.com/office/drawing/2014/main" id="{88BB058D-3A68-0F23-EB49-0368A3CA07AD}"/>
              </a:ext>
            </a:extLst>
          </p:cNvPr>
          <p:cNvSpPr>
            <a:spLocks noGrp="1"/>
          </p:cNvSpPr>
          <p:nvPr>
            <p:ph type="body" sz="quarter" idx="13" hasCustomPrompt="1"/>
          </p:nvPr>
        </p:nvSpPr>
        <p:spPr>
          <a:xfrm>
            <a:off x="496888" y="874621"/>
            <a:ext cx="9768341" cy="327025"/>
          </a:xfrm>
        </p:spPr>
        <p:txBody>
          <a:bodyPr/>
          <a:lstStyle>
            <a:lvl1pPr>
              <a:defRPr sz="1400" b="0" cap="all" baseline="0">
                <a:solidFill>
                  <a:schemeClr val="accent1"/>
                </a:solidFill>
              </a:defRPr>
            </a:lvl1pPr>
          </a:lstStyle>
          <a:p>
            <a:pPr lvl="0"/>
            <a:r>
              <a:rPr lang="en-US"/>
              <a:t>Click to edit text styles</a:t>
            </a:r>
          </a:p>
        </p:txBody>
      </p:sp>
      <p:sp>
        <p:nvSpPr>
          <p:cNvPr id="12" name="Text Placeholder 11">
            <a:extLst>
              <a:ext uri="{FF2B5EF4-FFF2-40B4-BE49-F238E27FC236}">
                <a16:creationId xmlns:a16="http://schemas.microsoft.com/office/drawing/2014/main" id="{DF25C76A-732E-B9CF-58E1-02F001C4EA72}"/>
              </a:ext>
              <a:ext uri="{C183D7F6-B498-43B3-948B-1728B52AA6E4}">
                <adec:decorative xmlns:adec="http://schemas.microsoft.com/office/drawing/2017/decorative" val="1"/>
              </a:ext>
            </a:extLst>
          </p:cNvPr>
          <p:cNvSpPr>
            <a:spLocks noGrp="1"/>
          </p:cNvSpPr>
          <p:nvPr>
            <p:ph type="body" sz="quarter" idx="30"/>
          </p:nvPr>
        </p:nvSpPr>
        <p:spPr>
          <a:xfrm>
            <a:off x="496889" y="1537803"/>
            <a:ext cx="3376614" cy="3376614"/>
          </a:xfrm>
          <a:custGeom>
            <a:avLst/>
            <a:gdLst>
              <a:gd name="connsiteX0" fmla="*/ 1688307 w 3376614"/>
              <a:gd name="connsiteY0" fmla="*/ 0 h 3376614"/>
              <a:gd name="connsiteX1" fmla="*/ 3376614 w 3376614"/>
              <a:gd name="connsiteY1" fmla="*/ 1688307 h 3376614"/>
              <a:gd name="connsiteX2" fmla="*/ 1688307 w 3376614"/>
              <a:gd name="connsiteY2" fmla="*/ 3376614 h 3376614"/>
              <a:gd name="connsiteX3" fmla="*/ 1 w 3376614"/>
              <a:gd name="connsiteY3" fmla="*/ 1688307 h 3376614"/>
              <a:gd name="connsiteX4" fmla="*/ 0 w 3376614"/>
              <a:gd name="connsiteY4" fmla="*/ 1688307 h 3376614"/>
              <a:gd name="connsiteX5" fmla="*/ 0 w 3376614"/>
              <a:gd name="connsiteY5" fmla="*/ 1 h 3376614"/>
              <a:gd name="connsiteX6" fmla="*/ 1686573 w 3376614"/>
              <a:gd name="connsiteY6" fmla="*/ 1 h 3376614"/>
              <a:gd name="connsiteX7" fmla="*/ 1686573 w 3376614"/>
              <a:gd name="connsiteY7" fmla="*/ 44 h 3376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6614" h="3376614">
                <a:moveTo>
                  <a:pt x="1688307" y="0"/>
                </a:moveTo>
                <a:cubicBezTo>
                  <a:pt x="2620733" y="0"/>
                  <a:pt x="3376614" y="755881"/>
                  <a:pt x="3376614" y="1688307"/>
                </a:cubicBezTo>
                <a:cubicBezTo>
                  <a:pt x="3376614" y="2620733"/>
                  <a:pt x="2620733" y="3376614"/>
                  <a:pt x="1688307" y="3376614"/>
                </a:cubicBezTo>
                <a:cubicBezTo>
                  <a:pt x="755881" y="3376614"/>
                  <a:pt x="1" y="2620733"/>
                  <a:pt x="1" y="1688307"/>
                </a:cubicBezTo>
                <a:lnTo>
                  <a:pt x="0" y="1688307"/>
                </a:lnTo>
                <a:lnTo>
                  <a:pt x="0" y="1"/>
                </a:lnTo>
                <a:lnTo>
                  <a:pt x="1686573" y="1"/>
                </a:lnTo>
                <a:lnTo>
                  <a:pt x="1686573" y="44"/>
                </a:lnTo>
                <a:close/>
              </a:path>
            </a:pathLst>
          </a:custGeom>
          <a:solidFill>
            <a:schemeClr val="accent2"/>
          </a:solidFill>
        </p:spPr>
        <p:txBody>
          <a:bodyPr wrap="square">
            <a:noAutofit/>
          </a:bodyPr>
          <a:lstStyle>
            <a:lvl1pPr>
              <a:defRPr sz="100">
                <a:solidFill>
                  <a:schemeClr val="accent1">
                    <a:alpha val="0"/>
                  </a:schemeClr>
                </a:solidFill>
              </a:defRPr>
            </a:lvl1pPr>
          </a:lstStyle>
          <a:p>
            <a:pPr lvl="0"/>
            <a:endParaRPr lang="en-US"/>
          </a:p>
        </p:txBody>
      </p:sp>
      <p:sp>
        <p:nvSpPr>
          <p:cNvPr id="30" name="Text Placeholder 29">
            <a:extLst>
              <a:ext uri="{FF2B5EF4-FFF2-40B4-BE49-F238E27FC236}">
                <a16:creationId xmlns:a16="http://schemas.microsoft.com/office/drawing/2014/main" id="{9DD4EEB4-6C37-790D-2B8D-1489CDE20371}"/>
              </a:ext>
            </a:extLst>
          </p:cNvPr>
          <p:cNvSpPr>
            <a:spLocks noGrp="1"/>
          </p:cNvSpPr>
          <p:nvPr>
            <p:ph type="body" sz="quarter" idx="23" hasCustomPrompt="1"/>
          </p:nvPr>
        </p:nvSpPr>
        <p:spPr>
          <a:xfrm>
            <a:off x="536596" y="2383172"/>
            <a:ext cx="3235304" cy="1227138"/>
          </a:xfrm>
        </p:spPr>
        <p:txBody>
          <a:bodyPr wrap="none" bIns="45720" anchor="ctr" anchorCtr="1"/>
          <a:lstStyle>
            <a:lvl1pPr algn="ctr">
              <a:defRPr sz="5400" b="1" i="0">
                <a:solidFill>
                  <a:schemeClr val="tx1"/>
                </a:solidFill>
                <a:latin typeface="Georgia" panose="02040502050405020303" pitchFamily="18" charset="0"/>
              </a:defRPr>
            </a:lvl1pPr>
          </a:lstStyle>
          <a:p>
            <a:pPr lvl="0"/>
            <a:r>
              <a:rPr lang="en-US"/>
              <a:t>XXX%</a:t>
            </a:r>
          </a:p>
        </p:txBody>
      </p:sp>
      <p:sp>
        <p:nvSpPr>
          <p:cNvPr id="13" name="Text Placeholder 29">
            <a:extLst>
              <a:ext uri="{FF2B5EF4-FFF2-40B4-BE49-F238E27FC236}">
                <a16:creationId xmlns:a16="http://schemas.microsoft.com/office/drawing/2014/main" id="{B8A22D60-F342-2F62-D6A2-DE2039E974B0}"/>
              </a:ext>
            </a:extLst>
          </p:cNvPr>
          <p:cNvSpPr>
            <a:spLocks noGrp="1"/>
          </p:cNvSpPr>
          <p:nvPr>
            <p:ph type="body" sz="quarter" idx="31" hasCustomPrompt="1"/>
          </p:nvPr>
        </p:nvSpPr>
        <p:spPr>
          <a:xfrm>
            <a:off x="1240443" y="3524672"/>
            <a:ext cx="1827610" cy="307948"/>
          </a:xfrm>
        </p:spPr>
        <p:txBody>
          <a:bodyPr wrap="none" bIns="45720" anchor="ctr" anchorCtr="1"/>
          <a:lstStyle>
            <a:lvl1pPr algn="ctr">
              <a:defRPr sz="2000" b="0" i="0">
                <a:solidFill>
                  <a:schemeClr val="tx1"/>
                </a:solidFill>
                <a:latin typeface="Century Gothic" panose="020B0502020202020204" pitchFamily="34" charset="0"/>
              </a:defRPr>
            </a:lvl1pPr>
          </a:lstStyle>
          <a:p>
            <a:pPr lvl="0"/>
            <a:r>
              <a:rPr lang="en-US"/>
              <a:t>Lorem ipsum</a:t>
            </a:r>
          </a:p>
        </p:txBody>
      </p:sp>
      <p:sp>
        <p:nvSpPr>
          <p:cNvPr id="34" name="Text Placeholder 33">
            <a:extLst>
              <a:ext uri="{FF2B5EF4-FFF2-40B4-BE49-F238E27FC236}">
                <a16:creationId xmlns:a16="http://schemas.microsoft.com/office/drawing/2014/main" id="{662CA7CF-F027-BC9A-2E19-084AED7D2D9C}"/>
              </a:ext>
            </a:extLst>
          </p:cNvPr>
          <p:cNvSpPr>
            <a:spLocks noGrp="1"/>
          </p:cNvSpPr>
          <p:nvPr>
            <p:ph type="body" sz="quarter" idx="26" hasCustomPrompt="1"/>
          </p:nvPr>
        </p:nvSpPr>
        <p:spPr>
          <a:xfrm>
            <a:off x="457200" y="5156018"/>
            <a:ext cx="3416302" cy="678298"/>
          </a:xfrm>
        </p:spPr>
        <p:txBody>
          <a:bodyPr/>
          <a:lstStyle>
            <a:lvl1pPr algn="ctr">
              <a:lnSpc>
                <a:spcPct val="130000"/>
              </a:lnSpc>
              <a:spcBef>
                <a:spcPts val="600"/>
              </a:spcBef>
              <a:defRPr sz="1400">
                <a:solidFill>
                  <a:schemeClr val="tx1"/>
                </a:solidFill>
              </a:defRPr>
            </a:lvl1pPr>
          </a:lstStyle>
          <a:p>
            <a:pPr lvl="0"/>
            <a:r>
              <a:rPr lang="en-US"/>
              <a:t>Click to edit text styles</a:t>
            </a:r>
          </a:p>
        </p:txBody>
      </p:sp>
      <p:sp>
        <p:nvSpPr>
          <p:cNvPr id="11" name="Text Placeholder 10">
            <a:extLst>
              <a:ext uri="{FF2B5EF4-FFF2-40B4-BE49-F238E27FC236}">
                <a16:creationId xmlns:a16="http://schemas.microsoft.com/office/drawing/2014/main" id="{AADB13D6-AD3C-4BA9-DB09-0CFE2651E734}"/>
              </a:ext>
              <a:ext uri="{C183D7F6-B498-43B3-948B-1728B52AA6E4}">
                <adec:decorative xmlns:adec="http://schemas.microsoft.com/office/drawing/2017/decorative" val="1"/>
              </a:ext>
            </a:extLst>
          </p:cNvPr>
          <p:cNvSpPr>
            <a:spLocks noGrp="1"/>
          </p:cNvSpPr>
          <p:nvPr>
            <p:ph type="body" sz="quarter" idx="29"/>
          </p:nvPr>
        </p:nvSpPr>
        <p:spPr>
          <a:xfrm>
            <a:off x="4407693" y="1537803"/>
            <a:ext cx="3376614" cy="3376614"/>
          </a:xfrm>
          <a:custGeom>
            <a:avLst/>
            <a:gdLst>
              <a:gd name="connsiteX0" fmla="*/ 1688307 w 3376614"/>
              <a:gd name="connsiteY0" fmla="*/ 0 h 3376614"/>
              <a:gd name="connsiteX1" fmla="*/ 3376614 w 3376614"/>
              <a:gd name="connsiteY1" fmla="*/ 1688307 h 3376614"/>
              <a:gd name="connsiteX2" fmla="*/ 1688307 w 3376614"/>
              <a:gd name="connsiteY2" fmla="*/ 3376614 h 3376614"/>
              <a:gd name="connsiteX3" fmla="*/ 1 w 3376614"/>
              <a:gd name="connsiteY3" fmla="*/ 1688307 h 3376614"/>
              <a:gd name="connsiteX4" fmla="*/ 0 w 3376614"/>
              <a:gd name="connsiteY4" fmla="*/ 1688307 h 3376614"/>
              <a:gd name="connsiteX5" fmla="*/ 0 w 3376614"/>
              <a:gd name="connsiteY5" fmla="*/ 1 h 3376614"/>
              <a:gd name="connsiteX6" fmla="*/ 1686573 w 3376614"/>
              <a:gd name="connsiteY6" fmla="*/ 1 h 3376614"/>
              <a:gd name="connsiteX7" fmla="*/ 1686573 w 3376614"/>
              <a:gd name="connsiteY7" fmla="*/ 44 h 3376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6614" h="3376614">
                <a:moveTo>
                  <a:pt x="1688307" y="0"/>
                </a:moveTo>
                <a:cubicBezTo>
                  <a:pt x="2620733" y="0"/>
                  <a:pt x="3376614" y="755881"/>
                  <a:pt x="3376614" y="1688307"/>
                </a:cubicBezTo>
                <a:cubicBezTo>
                  <a:pt x="3376614" y="2620733"/>
                  <a:pt x="2620733" y="3376614"/>
                  <a:pt x="1688307" y="3376614"/>
                </a:cubicBezTo>
                <a:cubicBezTo>
                  <a:pt x="755881" y="3376614"/>
                  <a:pt x="1" y="2620733"/>
                  <a:pt x="1" y="1688307"/>
                </a:cubicBezTo>
                <a:lnTo>
                  <a:pt x="0" y="1688307"/>
                </a:lnTo>
                <a:lnTo>
                  <a:pt x="0" y="1"/>
                </a:lnTo>
                <a:lnTo>
                  <a:pt x="1686573" y="1"/>
                </a:lnTo>
                <a:lnTo>
                  <a:pt x="1686573" y="44"/>
                </a:lnTo>
                <a:close/>
              </a:path>
            </a:pathLst>
          </a:custGeom>
          <a:solidFill>
            <a:schemeClr val="accent3"/>
          </a:solidFill>
        </p:spPr>
        <p:txBody>
          <a:bodyPr wrap="square">
            <a:noAutofit/>
          </a:bodyPr>
          <a:lstStyle>
            <a:lvl1pPr>
              <a:defRPr sz="100">
                <a:solidFill>
                  <a:schemeClr val="accent1">
                    <a:alpha val="0"/>
                  </a:schemeClr>
                </a:solidFill>
              </a:defRPr>
            </a:lvl1pPr>
          </a:lstStyle>
          <a:p>
            <a:pPr lvl="0"/>
            <a:endParaRPr lang="en-US"/>
          </a:p>
        </p:txBody>
      </p:sp>
      <p:sp>
        <p:nvSpPr>
          <p:cNvPr id="31" name="Text Placeholder 29">
            <a:extLst>
              <a:ext uri="{FF2B5EF4-FFF2-40B4-BE49-F238E27FC236}">
                <a16:creationId xmlns:a16="http://schemas.microsoft.com/office/drawing/2014/main" id="{C7BE76B7-A8DB-377E-360E-71C7DFFA7AA7}"/>
              </a:ext>
            </a:extLst>
          </p:cNvPr>
          <p:cNvSpPr>
            <a:spLocks noGrp="1"/>
          </p:cNvSpPr>
          <p:nvPr>
            <p:ph type="body" sz="quarter" idx="24" hasCustomPrompt="1"/>
          </p:nvPr>
        </p:nvSpPr>
        <p:spPr>
          <a:xfrm>
            <a:off x="4447572" y="2383172"/>
            <a:ext cx="3235304" cy="1227138"/>
          </a:xfrm>
        </p:spPr>
        <p:txBody>
          <a:bodyPr wrap="none" bIns="45720" anchor="ctr" anchorCtr="1"/>
          <a:lstStyle>
            <a:lvl1pPr algn="ctr">
              <a:defRPr sz="5400" b="1" i="0">
                <a:solidFill>
                  <a:schemeClr val="tx1"/>
                </a:solidFill>
                <a:latin typeface="Georgia" panose="02040502050405020303" pitchFamily="18" charset="0"/>
              </a:defRPr>
            </a:lvl1pPr>
          </a:lstStyle>
          <a:p>
            <a:pPr lvl="0"/>
            <a:r>
              <a:rPr lang="en-US"/>
              <a:t>XXX%</a:t>
            </a:r>
          </a:p>
        </p:txBody>
      </p:sp>
      <p:sp>
        <p:nvSpPr>
          <p:cNvPr id="14" name="Text Placeholder 29">
            <a:extLst>
              <a:ext uri="{FF2B5EF4-FFF2-40B4-BE49-F238E27FC236}">
                <a16:creationId xmlns:a16="http://schemas.microsoft.com/office/drawing/2014/main" id="{886C6EB6-24C3-34ED-9F73-B7257903F240}"/>
              </a:ext>
            </a:extLst>
          </p:cNvPr>
          <p:cNvSpPr>
            <a:spLocks noGrp="1"/>
          </p:cNvSpPr>
          <p:nvPr>
            <p:ph type="body" sz="quarter" idx="32" hasCustomPrompt="1"/>
          </p:nvPr>
        </p:nvSpPr>
        <p:spPr>
          <a:xfrm>
            <a:off x="5151419" y="3524672"/>
            <a:ext cx="1827610" cy="307948"/>
          </a:xfrm>
        </p:spPr>
        <p:txBody>
          <a:bodyPr wrap="none" bIns="45720" anchor="ctr" anchorCtr="1"/>
          <a:lstStyle>
            <a:lvl1pPr algn="ctr">
              <a:defRPr sz="2000" b="0" i="0">
                <a:solidFill>
                  <a:schemeClr val="tx1"/>
                </a:solidFill>
                <a:latin typeface="Century Gothic" panose="020B0502020202020204" pitchFamily="34" charset="0"/>
              </a:defRPr>
            </a:lvl1pPr>
          </a:lstStyle>
          <a:p>
            <a:pPr lvl="0"/>
            <a:r>
              <a:rPr lang="en-US"/>
              <a:t>Lorem ipsum</a:t>
            </a:r>
          </a:p>
        </p:txBody>
      </p:sp>
      <p:sp>
        <p:nvSpPr>
          <p:cNvPr id="35" name="Text Placeholder 33">
            <a:extLst>
              <a:ext uri="{FF2B5EF4-FFF2-40B4-BE49-F238E27FC236}">
                <a16:creationId xmlns:a16="http://schemas.microsoft.com/office/drawing/2014/main" id="{03574FB0-7C58-D57B-56B8-09B3D6640A36}"/>
              </a:ext>
            </a:extLst>
          </p:cNvPr>
          <p:cNvSpPr>
            <a:spLocks noGrp="1"/>
          </p:cNvSpPr>
          <p:nvPr>
            <p:ph type="body" sz="quarter" idx="27" hasCustomPrompt="1"/>
          </p:nvPr>
        </p:nvSpPr>
        <p:spPr>
          <a:xfrm>
            <a:off x="4357073" y="5156018"/>
            <a:ext cx="3416302" cy="678298"/>
          </a:xfrm>
        </p:spPr>
        <p:txBody>
          <a:bodyPr/>
          <a:lstStyle>
            <a:lvl1pPr algn="ctr">
              <a:lnSpc>
                <a:spcPct val="130000"/>
              </a:lnSpc>
              <a:spcBef>
                <a:spcPts val="600"/>
              </a:spcBef>
              <a:defRPr sz="1400">
                <a:solidFill>
                  <a:schemeClr val="tx1"/>
                </a:solidFill>
              </a:defRPr>
            </a:lvl1pPr>
          </a:lstStyle>
          <a:p>
            <a:pPr lvl="0"/>
            <a:r>
              <a:rPr lang="en-US"/>
              <a:t>Click to edit text styles</a:t>
            </a:r>
          </a:p>
        </p:txBody>
      </p:sp>
      <p:sp>
        <p:nvSpPr>
          <p:cNvPr id="8" name="Text Placeholder 7">
            <a:extLst>
              <a:ext uri="{FF2B5EF4-FFF2-40B4-BE49-F238E27FC236}">
                <a16:creationId xmlns:a16="http://schemas.microsoft.com/office/drawing/2014/main" id="{F1D22865-AADE-6ADC-453B-D044FDD73FA1}"/>
              </a:ext>
              <a:ext uri="{C183D7F6-B498-43B3-948B-1728B52AA6E4}">
                <adec:decorative xmlns:adec="http://schemas.microsoft.com/office/drawing/2017/decorative" val="1"/>
              </a:ext>
            </a:extLst>
          </p:cNvPr>
          <p:cNvSpPr>
            <a:spLocks noGrp="1"/>
          </p:cNvSpPr>
          <p:nvPr>
            <p:ph type="body" sz="quarter" idx="19"/>
          </p:nvPr>
        </p:nvSpPr>
        <p:spPr>
          <a:xfrm>
            <a:off x="8318497" y="1537803"/>
            <a:ext cx="3376614" cy="3376614"/>
          </a:xfrm>
          <a:custGeom>
            <a:avLst/>
            <a:gdLst>
              <a:gd name="connsiteX0" fmla="*/ 1688307 w 3376614"/>
              <a:gd name="connsiteY0" fmla="*/ 0 h 3376614"/>
              <a:gd name="connsiteX1" fmla="*/ 3376614 w 3376614"/>
              <a:gd name="connsiteY1" fmla="*/ 1688307 h 3376614"/>
              <a:gd name="connsiteX2" fmla="*/ 1688307 w 3376614"/>
              <a:gd name="connsiteY2" fmla="*/ 3376614 h 3376614"/>
              <a:gd name="connsiteX3" fmla="*/ 1 w 3376614"/>
              <a:gd name="connsiteY3" fmla="*/ 1688307 h 3376614"/>
              <a:gd name="connsiteX4" fmla="*/ 0 w 3376614"/>
              <a:gd name="connsiteY4" fmla="*/ 1688307 h 3376614"/>
              <a:gd name="connsiteX5" fmla="*/ 0 w 3376614"/>
              <a:gd name="connsiteY5" fmla="*/ 1 h 3376614"/>
              <a:gd name="connsiteX6" fmla="*/ 1686573 w 3376614"/>
              <a:gd name="connsiteY6" fmla="*/ 1 h 3376614"/>
              <a:gd name="connsiteX7" fmla="*/ 1686573 w 3376614"/>
              <a:gd name="connsiteY7" fmla="*/ 44 h 3376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6614" h="3376614">
                <a:moveTo>
                  <a:pt x="1688307" y="0"/>
                </a:moveTo>
                <a:cubicBezTo>
                  <a:pt x="2620733" y="0"/>
                  <a:pt x="3376614" y="755881"/>
                  <a:pt x="3376614" y="1688307"/>
                </a:cubicBezTo>
                <a:cubicBezTo>
                  <a:pt x="3376614" y="2620733"/>
                  <a:pt x="2620733" y="3376614"/>
                  <a:pt x="1688307" y="3376614"/>
                </a:cubicBezTo>
                <a:cubicBezTo>
                  <a:pt x="755881" y="3376614"/>
                  <a:pt x="1" y="2620733"/>
                  <a:pt x="1" y="1688307"/>
                </a:cubicBezTo>
                <a:lnTo>
                  <a:pt x="0" y="1688307"/>
                </a:lnTo>
                <a:lnTo>
                  <a:pt x="0" y="1"/>
                </a:lnTo>
                <a:lnTo>
                  <a:pt x="1686573" y="1"/>
                </a:lnTo>
                <a:lnTo>
                  <a:pt x="1686573" y="44"/>
                </a:lnTo>
                <a:close/>
              </a:path>
            </a:pathLst>
          </a:custGeom>
          <a:solidFill>
            <a:schemeClr val="accent1"/>
          </a:solidFill>
        </p:spPr>
        <p:txBody>
          <a:bodyPr wrap="square">
            <a:noAutofit/>
          </a:bodyPr>
          <a:lstStyle>
            <a:lvl1pPr>
              <a:defRPr sz="100">
                <a:solidFill>
                  <a:schemeClr val="accent1">
                    <a:alpha val="0"/>
                  </a:schemeClr>
                </a:solidFill>
              </a:defRPr>
            </a:lvl1pPr>
          </a:lstStyle>
          <a:p>
            <a:pPr lvl="0"/>
            <a:endParaRPr lang="en-US"/>
          </a:p>
        </p:txBody>
      </p:sp>
      <p:sp>
        <p:nvSpPr>
          <p:cNvPr id="32" name="Text Placeholder 29">
            <a:extLst>
              <a:ext uri="{FF2B5EF4-FFF2-40B4-BE49-F238E27FC236}">
                <a16:creationId xmlns:a16="http://schemas.microsoft.com/office/drawing/2014/main" id="{226464D5-AA1F-F91F-3941-E1F896D5B57E}"/>
              </a:ext>
            </a:extLst>
          </p:cNvPr>
          <p:cNvSpPr>
            <a:spLocks noGrp="1"/>
          </p:cNvSpPr>
          <p:nvPr>
            <p:ph type="body" sz="quarter" idx="25" hasCustomPrompt="1"/>
          </p:nvPr>
        </p:nvSpPr>
        <p:spPr>
          <a:xfrm>
            <a:off x="8408821" y="2383172"/>
            <a:ext cx="3235304" cy="1227138"/>
          </a:xfrm>
        </p:spPr>
        <p:txBody>
          <a:bodyPr wrap="none" bIns="45720" anchor="ctr" anchorCtr="1"/>
          <a:lstStyle>
            <a:lvl1pPr algn="ctr">
              <a:defRPr sz="5400" b="1" i="0">
                <a:solidFill>
                  <a:schemeClr val="bg1"/>
                </a:solidFill>
                <a:latin typeface="Georgia" panose="02040502050405020303" pitchFamily="18" charset="0"/>
              </a:defRPr>
            </a:lvl1pPr>
          </a:lstStyle>
          <a:p>
            <a:pPr lvl="0"/>
            <a:r>
              <a:rPr lang="en-US"/>
              <a:t>XXX%</a:t>
            </a:r>
          </a:p>
        </p:txBody>
      </p:sp>
      <p:sp>
        <p:nvSpPr>
          <p:cNvPr id="15" name="Text Placeholder 29">
            <a:extLst>
              <a:ext uri="{FF2B5EF4-FFF2-40B4-BE49-F238E27FC236}">
                <a16:creationId xmlns:a16="http://schemas.microsoft.com/office/drawing/2014/main" id="{84DF9150-97C3-5BBC-6567-8CBE8497EFB9}"/>
              </a:ext>
            </a:extLst>
          </p:cNvPr>
          <p:cNvSpPr>
            <a:spLocks noGrp="1"/>
          </p:cNvSpPr>
          <p:nvPr>
            <p:ph type="body" sz="quarter" idx="33" hasCustomPrompt="1"/>
          </p:nvPr>
        </p:nvSpPr>
        <p:spPr>
          <a:xfrm>
            <a:off x="9112668" y="3524672"/>
            <a:ext cx="1827610" cy="307948"/>
          </a:xfrm>
        </p:spPr>
        <p:txBody>
          <a:bodyPr wrap="none" bIns="45720" anchor="ctr" anchorCtr="1"/>
          <a:lstStyle>
            <a:lvl1pPr algn="ctr">
              <a:defRPr sz="2000" b="0" i="0">
                <a:solidFill>
                  <a:schemeClr val="bg1"/>
                </a:solidFill>
                <a:latin typeface="Century Gothic" panose="020B0502020202020204" pitchFamily="34" charset="0"/>
              </a:defRPr>
            </a:lvl1pPr>
          </a:lstStyle>
          <a:p>
            <a:pPr lvl="0"/>
            <a:r>
              <a:rPr lang="en-US"/>
              <a:t>Lorem ipsum</a:t>
            </a:r>
          </a:p>
        </p:txBody>
      </p:sp>
      <p:sp>
        <p:nvSpPr>
          <p:cNvPr id="36" name="Text Placeholder 33">
            <a:extLst>
              <a:ext uri="{FF2B5EF4-FFF2-40B4-BE49-F238E27FC236}">
                <a16:creationId xmlns:a16="http://schemas.microsoft.com/office/drawing/2014/main" id="{64EEABB7-EAD3-3AE7-8472-CE53F20960B1}"/>
              </a:ext>
            </a:extLst>
          </p:cNvPr>
          <p:cNvSpPr>
            <a:spLocks noGrp="1"/>
          </p:cNvSpPr>
          <p:nvPr>
            <p:ph type="body" sz="quarter" idx="28" hasCustomPrompt="1"/>
          </p:nvPr>
        </p:nvSpPr>
        <p:spPr>
          <a:xfrm>
            <a:off x="8318498" y="5156018"/>
            <a:ext cx="3416302" cy="678298"/>
          </a:xfrm>
        </p:spPr>
        <p:txBody>
          <a:bodyPr/>
          <a:lstStyle>
            <a:lvl1pPr algn="ctr">
              <a:lnSpc>
                <a:spcPct val="130000"/>
              </a:lnSpc>
              <a:spcBef>
                <a:spcPts val="600"/>
              </a:spcBef>
              <a:defRPr sz="1400">
                <a:solidFill>
                  <a:schemeClr val="tx1"/>
                </a:solidFill>
              </a:defRPr>
            </a:lvl1pPr>
          </a:lstStyle>
          <a:p>
            <a:pPr lvl="0"/>
            <a:r>
              <a:rPr lang="en-US"/>
              <a:t>Click to edit text styles</a:t>
            </a:r>
          </a:p>
        </p:txBody>
      </p:sp>
      <p:grpSp>
        <p:nvGrpSpPr>
          <p:cNvPr id="3" name="Group 2">
            <a:extLst>
              <a:ext uri="{FF2B5EF4-FFF2-40B4-BE49-F238E27FC236}">
                <a16:creationId xmlns:a16="http://schemas.microsoft.com/office/drawing/2014/main" id="{CAC5AD16-4842-3BB3-2D00-A32BA9FC865D}"/>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5" name="Straight Connector 4">
              <a:extLst>
                <a:ext uri="{FF2B5EF4-FFF2-40B4-BE49-F238E27FC236}">
                  <a16:creationId xmlns:a16="http://schemas.microsoft.com/office/drawing/2014/main" id="{71B4EAF5-4369-121E-C226-648139551D9A}"/>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4CD65BA-42AD-2668-D717-50386478AF5D}"/>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1171988-B4AD-CB65-9BC4-BEB122D1B965}"/>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EFCE846-2F83-2579-CAE0-B3085154D455}"/>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89F4F52-4A0B-D41B-D24C-A0CEE69743FA}"/>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9" name="Graphic 8">
            <a:extLst>
              <a:ext uri="{FF2B5EF4-FFF2-40B4-BE49-F238E27FC236}">
                <a16:creationId xmlns:a16="http://schemas.microsoft.com/office/drawing/2014/main" id="{41C78530-1499-5881-CAA4-8508AF156D4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2375" y="6161241"/>
            <a:ext cx="1140079" cy="602868"/>
          </a:xfrm>
          <a:prstGeom prst="rect">
            <a:avLst/>
          </a:prstGeom>
        </p:spPr>
      </p:pic>
      <p:sp>
        <p:nvSpPr>
          <p:cNvPr id="21" name="Footer Placeholder 20">
            <a:extLst>
              <a:ext uri="{FF2B5EF4-FFF2-40B4-BE49-F238E27FC236}">
                <a16:creationId xmlns:a16="http://schemas.microsoft.com/office/drawing/2014/main" id="{29CE517A-C7A8-6C75-721B-D2BC827820A7}"/>
              </a:ext>
            </a:extLst>
          </p:cNvPr>
          <p:cNvSpPr>
            <a:spLocks noGrp="1"/>
          </p:cNvSpPr>
          <p:nvPr>
            <p:ph type="ftr" sz="quarter" idx="35"/>
          </p:nvPr>
        </p:nvSpPr>
        <p:spPr/>
        <p:txBody>
          <a:bodyPr/>
          <a:lstStyle/>
          <a:p>
            <a:r>
              <a:rPr lang="en-US"/>
              <a:t>© Teladoc Health, Inc. All rights reserved.</a:t>
            </a:r>
          </a:p>
        </p:txBody>
      </p:sp>
      <p:sp>
        <p:nvSpPr>
          <p:cNvPr id="22" name="Slide Number Placeholder 21">
            <a:extLst>
              <a:ext uri="{FF2B5EF4-FFF2-40B4-BE49-F238E27FC236}">
                <a16:creationId xmlns:a16="http://schemas.microsoft.com/office/drawing/2014/main" id="{12184FAB-0E64-6AE2-0D8B-D02314059ECF}"/>
              </a:ext>
            </a:extLst>
          </p:cNvPr>
          <p:cNvSpPr>
            <a:spLocks noGrp="1"/>
          </p:cNvSpPr>
          <p:nvPr>
            <p:ph type="sldNum" sz="quarter" idx="36"/>
          </p:nvPr>
        </p:nvSpPr>
        <p:spPr/>
        <p:txBody>
          <a:bodyPr/>
          <a:lstStyle/>
          <a:p>
            <a:fld id="{A82C3BC0-3EBF-3C4C-A3D8-795624EBC6AA}" type="slidenum">
              <a:rPr lang="en-US" smtClean="0"/>
              <a:pPr/>
              <a:t>‹#›</a:t>
            </a:fld>
            <a:endParaRPr lang="en-US"/>
          </a:p>
        </p:txBody>
      </p:sp>
    </p:spTree>
    <p:extLst>
      <p:ext uri="{BB962C8B-B14F-4D97-AF65-F5344CB8AC3E}">
        <p14:creationId xmlns:p14="http://schemas.microsoft.com/office/powerpoint/2010/main" val="23344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Data 6.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3F2266-9B3E-1145-96F7-5466A678D664}"/>
              </a:ext>
            </a:extLst>
          </p:cNvPr>
          <p:cNvSpPr>
            <a:spLocks noGrp="1"/>
          </p:cNvSpPr>
          <p:nvPr>
            <p:ph type="title" hasCustomPrompt="1"/>
          </p:nvPr>
        </p:nvSpPr>
        <p:spPr>
          <a:xfrm>
            <a:off x="496888" y="489252"/>
            <a:ext cx="9768341" cy="328304"/>
          </a:xfrm>
        </p:spPr>
        <p:txBody>
          <a:bodyPr/>
          <a:lstStyle/>
          <a:p>
            <a:r>
              <a:rPr lang="en-US"/>
              <a:t>Click to edit title style</a:t>
            </a:r>
          </a:p>
        </p:txBody>
      </p:sp>
      <p:sp>
        <p:nvSpPr>
          <p:cNvPr id="4" name="Text Placeholder 7">
            <a:extLst>
              <a:ext uri="{FF2B5EF4-FFF2-40B4-BE49-F238E27FC236}">
                <a16:creationId xmlns:a16="http://schemas.microsoft.com/office/drawing/2014/main" id="{88BB058D-3A68-0F23-EB49-0368A3CA07AD}"/>
              </a:ext>
            </a:extLst>
          </p:cNvPr>
          <p:cNvSpPr>
            <a:spLocks noGrp="1"/>
          </p:cNvSpPr>
          <p:nvPr>
            <p:ph type="body" sz="quarter" idx="13" hasCustomPrompt="1"/>
          </p:nvPr>
        </p:nvSpPr>
        <p:spPr>
          <a:xfrm>
            <a:off x="496888" y="874621"/>
            <a:ext cx="9768341" cy="327025"/>
          </a:xfrm>
        </p:spPr>
        <p:txBody>
          <a:bodyPr/>
          <a:lstStyle>
            <a:lvl1pPr>
              <a:defRPr sz="1400" b="0" cap="all" baseline="0">
                <a:solidFill>
                  <a:schemeClr val="accent1"/>
                </a:solidFill>
              </a:defRPr>
            </a:lvl1pPr>
          </a:lstStyle>
          <a:p>
            <a:pPr lvl="0"/>
            <a:r>
              <a:rPr lang="en-US"/>
              <a:t>Click to edit text styles</a:t>
            </a:r>
          </a:p>
        </p:txBody>
      </p:sp>
      <p:sp>
        <p:nvSpPr>
          <p:cNvPr id="34" name="Text Placeholder 33">
            <a:extLst>
              <a:ext uri="{FF2B5EF4-FFF2-40B4-BE49-F238E27FC236}">
                <a16:creationId xmlns:a16="http://schemas.microsoft.com/office/drawing/2014/main" id="{662CA7CF-F027-BC9A-2E19-084AED7D2D9C}"/>
              </a:ext>
            </a:extLst>
          </p:cNvPr>
          <p:cNvSpPr>
            <a:spLocks noGrp="1"/>
          </p:cNvSpPr>
          <p:nvPr>
            <p:ph type="body" sz="quarter" idx="26" hasCustomPrompt="1"/>
          </p:nvPr>
        </p:nvSpPr>
        <p:spPr>
          <a:xfrm>
            <a:off x="457200" y="2195205"/>
            <a:ext cx="3416302" cy="1077853"/>
          </a:xfrm>
        </p:spPr>
        <p:txBody>
          <a:bodyPr bIns="0" anchor="b" anchorCtr="0"/>
          <a:lstStyle>
            <a:lvl1pPr algn="l">
              <a:lnSpc>
                <a:spcPct val="130000"/>
              </a:lnSpc>
              <a:defRPr sz="1400">
                <a:solidFill>
                  <a:schemeClr val="tx1"/>
                </a:solidFill>
              </a:defRPr>
            </a:lvl1pPr>
          </a:lstStyle>
          <a:p>
            <a:pPr lvl="0"/>
            <a:r>
              <a:rPr lang="en-US"/>
              <a:t>Click to edit text styles</a:t>
            </a:r>
          </a:p>
        </p:txBody>
      </p:sp>
      <p:sp>
        <p:nvSpPr>
          <p:cNvPr id="30" name="Text Placeholder 29">
            <a:extLst>
              <a:ext uri="{FF2B5EF4-FFF2-40B4-BE49-F238E27FC236}">
                <a16:creationId xmlns:a16="http://schemas.microsoft.com/office/drawing/2014/main" id="{9DD4EEB4-6C37-790D-2B8D-1489CDE20371}"/>
              </a:ext>
            </a:extLst>
          </p:cNvPr>
          <p:cNvSpPr>
            <a:spLocks noGrp="1"/>
          </p:cNvSpPr>
          <p:nvPr>
            <p:ph type="body" sz="quarter" idx="23" hasCustomPrompt="1"/>
          </p:nvPr>
        </p:nvSpPr>
        <p:spPr>
          <a:xfrm>
            <a:off x="457199" y="3537927"/>
            <a:ext cx="3416301" cy="1227138"/>
          </a:xfrm>
        </p:spPr>
        <p:txBody>
          <a:bodyPr wrap="none" bIns="45720" anchor="ctr" anchorCtr="0"/>
          <a:lstStyle>
            <a:lvl1pPr algn="l">
              <a:defRPr sz="6600" b="1" i="0">
                <a:solidFill>
                  <a:schemeClr val="accent4"/>
                </a:solidFill>
                <a:latin typeface="Georgia" panose="02040502050405020303" pitchFamily="18" charset="0"/>
              </a:defRPr>
            </a:lvl1pPr>
          </a:lstStyle>
          <a:p>
            <a:pPr lvl="0"/>
            <a:r>
              <a:rPr lang="en-US"/>
              <a:t>XXX%</a:t>
            </a:r>
          </a:p>
        </p:txBody>
      </p:sp>
      <p:sp>
        <p:nvSpPr>
          <p:cNvPr id="13" name="Text Placeholder 29">
            <a:extLst>
              <a:ext uri="{FF2B5EF4-FFF2-40B4-BE49-F238E27FC236}">
                <a16:creationId xmlns:a16="http://schemas.microsoft.com/office/drawing/2014/main" id="{B8A22D60-F342-2F62-D6A2-DE2039E974B0}"/>
              </a:ext>
            </a:extLst>
          </p:cNvPr>
          <p:cNvSpPr>
            <a:spLocks noGrp="1"/>
          </p:cNvSpPr>
          <p:nvPr>
            <p:ph type="body" sz="quarter" idx="31" hasCustomPrompt="1"/>
          </p:nvPr>
        </p:nvSpPr>
        <p:spPr>
          <a:xfrm>
            <a:off x="488730" y="4679427"/>
            <a:ext cx="3426462" cy="307948"/>
          </a:xfrm>
        </p:spPr>
        <p:txBody>
          <a:bodyPr wrap="none" bIns="45720" anchor="ctr" anchorCtr="0"/>
          <a:lstStyle>
            <a:lvl1pPr algn="l">
              <a:defRPr sz="1800" b="0" i="0">
                <a:solidFill>
                  <a:schemeClr val="tx1"/>
                </a:solidFill>
                <a:latin typeface="Century Gothic" panose="020B0502020202020204" pitchFamily="34" charset="0"/>
              </a:defRPr>
            </a:lvl1pPr>
          </a:lstStyle>
          <a:p>
            <a:pPr lvl="0"/>
            <a:r>
              <a:rPr lang="en-US"/>
              <a:t>Lorem ipsum</a:t>
            </a:r>
          </a:p>
        </p:txBody>
      </p:sp>
      <p:sp>
        <p:nvSpPr>
          <p:cNvPr id="35" name="Text Placeholder 33">
            <a:extLst>
              <a:ext uri="{FF2B5EF4-FFF2-40B4-BE49-F238E27FC236}">
                <a16:creationId xmlns:a16="http://schemas.microsoft.com/office/drawing/2014/main" id="{03574FB0-7C58-D57B-56B8-09B3D6640A36}"/>
              </a:ext>
            </a:extLst>
          </p:cNvPr>
          <p:cNvSpPr>
            <a:spLocks noGrp="1"/>
          </p:cNvSpPr>
          <p:nvPr>
            <p:ph type="body" sz="quarter" idx="27" hasCustomPrompt="1"/>
          </p:nvPr>
        </p:nvSpPr>
        <p:spPr>
          <a:xfrm>
            <a:off x="4357073" y="2195205"/>
            <a:ext cx="3416302" cy="1077853"/>
          </a:xfrm>
        </p:spPr>
        <p:txBody>
          <a:bodyPr bIns="0" anchor="b" anchorCtr="0"/>
          <a:lstStyle>
            <a:lvl1pPr algn="l">
              <a:lnSpc>
                <a:spcPct val="130000"/>
              </a:lnSpc>
              <a:defRPr sz="1400">
                <a:solidFill>
                  <a:schemeClr val="tx1"/>
                </a:solidFill>
              </a:defRPr>
            </a:lvl1pPr>
          </a:lstStyle>
          <a:p>
            <a:pPr lvl="0"/>
            <a:r>
              <a:rPr lang="en-US"/>
              <a:t>Click to edit text styles</a:t>
            </a:r>
          </a:p>
        </p:txBody>
      </p:sp>
      <p:sp>
        <p:nvSpPr>
          <p:cNvPr id="31" name="Text Placeholder 29">
            <a:extLst>
              <a:ext uri="{FF2B5EF4-FFF2-40B4-BE49-F238E27FC236}">
                <a16:creationId xmlns:a16="http://schemas.microsoft.com/office/drawing/2014/main" id="{C7BE76B7-A8DB-377E-360E-71C7DFFA7AA7}"/>
              </a:ext>
            </a:extLst>
          </p:cNvPr>
          <p:cNvSpPr>
            <a:spLocks noGrp="1"/>
          </p:cNvSpPr>
          <p:nvPr>
            <p:ph type="body" sz="quarter" idx="24" hasCustomPrompt="1"/>
          </p:nvPr>
        </p:nvSpPr>
        <p:spPr>
          <a:xfrm>
            <a:off x="4357072" y="3537927"/>
            <a:ext cx="3416301" cy="1227138"/>
          </a:xfrm>
        </p:spPr>
        <p:txBody>
          <a:bodyPr wrap="none" bIns="45720" anchor="ctr" anchorCtr="0"/>
          <a:lstStyle>
            <a:lvl1pPr algn="l">
              <a:defRPr sz="6600" b="1" i="0">
                <a:solidFill>
                  <a:schemeClr val="accent3"/>
                </a:solidFill>
                <a:latin typeface="Georgia" panose="02040502050405020303" pitchFamily="18" charset="0"/>
              </a:defRPr>
            </a:lvl1pPr>
          </a:lstStyle>
          <a:p>
            <a:pPr lvl="0"/>
            <a:r>
              <a:rPr lang="en-US"/>
              <a:t>XXX%</a:t>
            </a:r>
          </a:p>
        </p:txBody>
      </p:sp>
      <p:sp>
        <p:nvSpPr>
          <p:cNvPr id="14" name="Text Placeholder 29">
            <a:extLst>
              <a:ext uri="{FF2B5EF4-FFF2-40B4-BE49-F238E27FC236}">
                <a16:creationId xmlns:a16="http://schemas.microsoft.com/office/drawing/2014/main" id="{886C6EB6-24C3-34ED-9F73-B7257903F240}"/>
              </a:ext>
            </a:extLst>
          </p:cNvPr>
          <p:cNvSpPr>
            <a:spLocks noGrp="1"/>
          </p:cNvSpPr>
          <p:nvPr>
            <p:ph type="body" sz="quarter" idx="32" hasCustomPrompt="1"/>
          </p:nvPr>
        </p:nvSpPr>
        <p:spPr>
          <a:xfrm>
            <a:off x="4388603" y="4679427"/>
            <a:ext cx="3426462" cy="307948"/>
          </a:xfrm>
        </p:spPr>
        <p:txBody>
          <a:bodyPr wrap="none" bIns="45720" anchor="ctr" anchorCtr="0"/>
          <a:lstStyle>
            <a:lvl1pPr algn="l">
              <a:defRPr sz="1800" b="0" i="0">
                <a:solidFill>
                  <a:schemeClr val="tx1"/>
                </a:solidFill>
                <a:latin typeface="Century Gothic" panose="020B0502020202020204" pitchFamily="34" charset="0"/>
              </a:defRPr>
            </a:lvl1pPr>
          </a:lstStyle>
          <a:p>
            <a:pPr lvl="0"/>
            <a:r>
              <a:rPr lang="en-US"/>
              <a:t>Lorem ipsum</a:t>
            </a:r>
          </a:p>
        </p:txBody>
      </p:sp>
      <p:sp>
        <p:nvSpPr>
          <p:cNvPr id="36" name="Text Placeholder 33">
            <a:extLst>
              <a:ext uri="{FF2B5EF4-FFF2-40B4-BE49-F238E27FC236}">
                <a16:creationId xmlns:a16="http://schemas.microsoft.com/office/drawing/2014/main" id="{64EEABB7-EAD3-3AE7-8472-CE53F20960B1}"/>
              </a:ext>
            </a:extLst>
          </p:cNvPr>
          <p:cNvSpPr>
            <a:spLocks noGrp="1"/>
          </p:cNvSpPr>
          <p:nvPr>
            <p:ph type="body" sz="quarter" idx="28" hasCustomPrompt="1"/>
          </p:nvPr>
        </p:nvSpPr>
        <p:spPr>
          <a:xfrm>
            <a:off x="8318498" y="2195205"/>
            <a:ext cx="3416302" cy="1077853"/>
          </a:xfrm>
        </p:spPr>
        <p:txBody>
          <a:bodyPr bIns="0" anchor="b" anchorCtr="0"/>
          <a:lstStyle>
            <a:lvl1pPr algn="l">
              <a:lnSpc>
                <a:spcPct val="130000"/>
              </a:lnSpc>
              <a:defRPr sz="1400">
                <a:solidFill>
                  <a:schemeClr val="tx1"/>
                </a:solidFill>
              </a:defRPr>
            </a:lvl1pPr>
          </a:lstStyle>
          <a:p>
            <a:pPr lvl="0"/>
            <a:r>
              <a:rPr lang="en-US"/>
              <a:t>Click to edit text styles</a:t>
            </a:r>
          </a:p>
        </p:txBody>
      </p:sp>
      <p:sp>
        <p:nvSpPr>
          <p:cNvPr id="32" name="Text Placeholder 29">
            <a:extLst>
              <a:ext uri="{FF2B5EF4-FFF2-40B4-BE49-F238E27FC236}">
                <a16:creationId xmlns:a16="http://schemas.microsoft.com/office/drawing/2014/main" id="{226464D5-AA1F-F91F-3941-E1F896D5B57E}"/>
              </a:ext>
            </a:extLst>
          </p:cNvPr>
          <p:cNvSpPr>
            <a:spLocks noGrp="1"/>
          </p:cNvSpPr>
          <p:nvPr>
            <p:ph type="body" sz="quarter" idx="25" hasCustomPrompt="1"/>
          </p:nvPr>
        </p:nvSpPr>
        <p:spPr>
          <a:xfrm>
            <a:off x="8318497" y="3537927"/>
            <a:ext cx="3416301" cy="1227138"/>
          </a:xfrm>
        </p:spPr>
        <p:txBody>
          <a:bodyPr wrap="none" bIns="45720" anchor="ctr" anchorCtr="0"/>
          <a:lstStyle>
            <a:lvl1pPr algn="l">
              <a:defRPr sz="6600" b="1" i="0">
                <a:solidFill>
                  <a:schemeClr val="accent1"/>
                </a:solidFill>
                <a:latin typeface="Georgia" panose="02040502050405020303" pitchFamily="18" charset="0"/>
              </a:defRPr>
            </a:lvl1pPr>
          </a:lstStyle>
          <a:p>
            <a:pPr lvl="0"/>
            <a:r>
              <a:rPr lang="en-US"/>
              <a:t>XXX%</a:t>
            </a:r>
          </a:p>
        </p:txBody>
      </p:sp>
      <p:sp>
        <p:nvSpPr>
          <p:cNvPr id="15" name="Text Placeholder 29">
            <a:extLst>
              <a:ext uri="{FF2B5EF4-FFF2-40B4-BE49-F238E27FC236}">
                <a16:creationId xmlns:a16="http://schemas.microsoft.com/office/drawing/2014/main" id="{84DF9150-97C3-5BBC-6567-8CBE8497EFB9}"/>
              </a:ext>
            </a:extLst>
          </p:cNvPr>
          <p:cNvSpPr>
            <a:spLocks noGrp="1"/>
          </p:cNvSpPr>
          <p:nvPr>
            <p:ph type="body" sz="quarter" idx="33" hasCustomPrompt="1"/>
          </p:nvPr>
        </p:nvSpPr>
        <p:spPr>
          <a:xfrm>
            <a:off x="8318498" y="4679427"/>
            <a:ext cx="3426462" cy="307948"/>
          </a:xfrm>
        </p:spPr>
        <p:txBody>
          <a:bodyPr wrap="none" bIns="45720" anchor="ctr" anchorCtr="0"/>
          <a:lstStyle>
            <a:lvl1pPr algn="l">
              <a:defRPr sz="1800" b="0" i="0">
                <a:solidFill>
                  <a:schemeClr val="tx1"/>
                </a:solidFill>
                <a:latin typeface="Century Gothic" panose="020B0502020202020204" pitchFamily="34" charset="0"/>
              </a:defRPr>
            </a:lvl1pPr>
          </a:lstStyle>
          <a:p>
            <a:pPr lvl="0"/>
            <a:r>
              <a:rPr lang="en-US"/>
              <a:t>Lorem ipsum</a:t>
            </a:r>
          </a:p>
        </p:txBody>
      </p:sp>
      <p:grpSp>
        <p:nvGrpSpPr>
          <p:cNvPr id="3" name="Group 2">
            <a:extLst>
              <a:ext uri="{FF2B5EF4-FFF2-40B4-BE49-F238E27FC236}">
                <a16:creationId xmlns:a16="http://schemas.microsoft.com/office/drawing/2014/main" id="{CAC5AD16-4842-3BB3-2D00-A32BA9FC865D}"/>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5" name="Straight Connector 4">
              <a:extLst>
                <a:ext uri="{FF2B5EF4-FFF2-40B4-BE49-F238E27FC236}">
                  <a16:creationId xmlns:a16="http://schemas.microsoft.com/office/drawing/2014/main" id="{71B4EAF5-4369-121E-C226-648139551D9A}"/>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4CD65BA-42AD-2668-D717-50386478AF5D}"/>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1171988-B4AD-CB65-9BC4-BEB122D1B965}"/>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EFCE846-2F83-2579-CAE0-B3085154D455}"/>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89F4F52-4A0B-D41B-D24C-A0CEE69743FA}"/>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9" name="Graphic 8">
            <a:extLst>
              <a:ext uri="{FF2B5EF4-FFF2-40B4-BE49-F238E27FC236}">
                <a16:creationId xmlns:a16="http://schemas.microsoft.com/office/drawing/2014/main" id="{41C78530-1499-5881-CAA4-8508AF156D4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2375" y="6161241"/>
            <a:ext cx="1140079" cy="602868"/>
          </a:xfrm>
          <a:prstGeom prst="rect">
            <a:avLst/>
          </a:prstGeom>
        </p:spPr>
      </p:pic>
      <p:sp>
        <p:nvSpPr>
          <p:cNvPr id="21" name="Footer Placeholder 20">
            <a:extLst>
              <a:ext uri="{FF2B5EF4-FFF2-40B4-BE49-F238E27FC236}">
                <a16:creationId xmlns:a16="http://schemas.microsoft.com/office/drawing/2014/main" id="{29CE517A-C7A8-6C75-721B-D2BC827820A7}"/>
              </a:ext>
            </a:extLst>
          </p:cNvPr>
          <p:cNvSpPr>
            <a:spLocks noGrp="1"/>
          </p:cNvSpPr>
          <p:nvPr>
            <p:ph type="ftr" sz="quarter" idx="35"/>
          </p:nvPr>
        </p:nvSpPr>
        <p:spPr/>
        <p:txBody>
          <a:bodyPr/>
          <a:lstStyle/>
          <a:p>
            <a:r>
              <a:rPr lang="en-US"/>
              <a:t>© Teladoc Health, Inc. All rights reserved.</a:t>
            </a:r>
          </a:p>
        </p:txBody>
      </p:sp>
      <p:sp>
        <p:nvSpPr>
          <p:cNvPr id="22" name="Slide Number Placeholder 21">
            <a:extLst>
              <a:ext uri="{FF2B5EF4-FFF2-40B4-BE49-F238E27FC236}">
                <a16:creationId xmlns:a16="http://schemas.microsoft.com/office/drawing/2014/main" id="{12184FAB-0E64-6AE2-0D8B-D02314059ECF}"/>
              </a:ext>
            </a:extLst>
          </p:cNvPr>
          <p:cNvSpPr>
            <a:spLocks noGrp="1"/>
          </p:cNvSpPr>
          <p:nvPr>
            <p:ph type="sldNum" sz="quarter" idx="36"/>
          </p:nvPr>
        </p:nvSpPr>
        <p:spPr/>
        <p:txBody>
          <a:bodyPr/>
          <a:lstStyle/>
          <a:p>
            <a:fld id="{A82C3BC0-3EBF-3C4C-A3D8-795624EBC6AA}" type="slidenum">
              <a:rPr lang="en-US" smtClean="0"/>
              <a:pPr/>
              <a:t>‹#›</a:t>
            </a:fld>
            <a:endParaRPr lang="en-US"/>
          </a:p>
        </p:txBody>
      </p:sp>
      <p:sp>
        <p:nvSpPr>
          <p:cNvPr id="2" name="Text Placeholder 74">
            <a:extLst>
              <a:ext uri="{FF2B5EF4-FFF2-40B4-BE49-F238E27FC236}">
                <a16:creationId xmlns:a16="http://schemas.microsoft.com/office/drawing/2014/main" id="{C9BEF411-B7AA-B5AA-0D2F-E52822416542}"/>
              </a:ext>
              <a:ext uri="{C183D7F6-B498-43B3-948B-1728B52AA6E4}">
                <adec:decorative xmlns:adec="http://schemas.microsoft.com/office/drawing/2017/decorative" val="1"/>
              </a:ext>
            </a:extLst>
          </p:cNvPr>
          <p:cNvSpPr>
            <a:spLocks noGrp="1"/>
          </p:cNvSpPr>
          <p:nvPr>
            <p:ph type="body" sz="quarter" idx="49"/>
          </p:nvPr>
        </p:nvSpPr>
        <p:spPr>
          <a:xfrm>
            <a:off x="457199" y="3414111"/>
            <a:ext cx="3419856" cy="9144"/>
          </a:xfrm>
          <a:custGeom>
            <a:avLst/>
            <a:gdLst>
              <a:gd name="connsiteX0" fmla="*/ 0 w 2016880"/>
              <a:gd name="connsiteY0" fmla="*/ 0 h 9144"/>
              <a:gd name="connsiteX1" fmla="*/ 2016880 w 2016880"/>
              <a:gd name="connsiteY1" fmla="*/ 0 h 9144"/>
              <a:gd name="connsiteX2" fmla="*/ 2016880 w 2016880"/>
              <a:gd name="connsiteY2" fmla="*/ 9144 h 9144"/>
              <a:gd name="connsiteX3" fmla="*/ 0 w 2016880"/>
              <a:gd name="connsiteY3" fmla="*/ 9144 h 9144"/>
            </a:gdLst>
            <a:ahLst/>
            <a:cxnLst>
              <a:cxn ang="0">
                <a:pos x="connsiteX0" y="connsiteY0"/>
              </a:cxn>
              <a:cxn ang="0">
                <a:pos x="connsiteX1" y="connsiteY1"/>
              </a:cxn>
              <a:cxn ang="0">
                <a:pos x="connsiteX2" y="connsiteY2"/>
              </a:cxn>
              <a:cxn ang="0">
                <a:pos x="connsiteX3" y="connsiteY3"/>
              </a:cxn>
            </a:cxnLst>
            <a:rect l="l" t="t" r="r" b="b"/>
            <a:pathLst>
              <a:path w="2016880" h="9144">
                <a:moveTo>
                  <a:pt x="0" y="0"/>
                </a:moveTo>
                <a:lnTo>
                  <a:pt x="2016880" y="0"/>
                </a:lnTo>
                <a:lnTo>
                  <a:pt x="2016880" y="9144"/>
                </a:lnTo>
                <a:lnTo>
                  <a:pt x="0" y="9144"/>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endParaRPr lang="en-US"/>
          </a:p>
        </p:txBody>
      </p:sp>
      <p:sp>
        <p:nvSpPr>
          <p:cNvPr id="8" name="Text Placeholder 74">
            <a:extLst>
              <a:ext uri="{FF2B5EF4-FFF2-40B4-BE49-F238E27FC236}">
                <a16:creationId xmlns:a16="http://schemas.microsoft.com/office/drawing/2014/main" id="{E66CC7FB-7B19-8035-23D5-120B1D8FBB9B}"/>
              </a:ext>
              <a:ext uri="{C183D7F6-B498-43B3-948B-1728B52AA6E4}">
                <adec:decorative xmlns:adec="http://schemas.microsoft.com/office/drawing/2017/decorative" val="1"/>
              </a:ext>
            </a:extLst>
          </p:cNvPr>
          <p:cNvSpPr>
            <a:spLocks noGrp="1"/>
          </p:cNvSpPr>
          <p:nvPr>
            <p:ph type="body" sz="quarter" idx="50"/>
          </p:nvPr>
        </p:nvSpPr>
        <p:spPr>
          <a:xfrm>
            <a:off x="4353517" y="3414111"/>
            <a:ext cx="3419856" cy="9144"/>
          </a:xfrm>
          <a:custGeom>
            <a:avLst/>
            <a:gdLst>
              <a:gd name="connsiteX0" fmla="*/ 0 w 2016880"/>
              <a:gd name="connsiteY0" fmla="*/ 0 h 9144"/>
              <a:gd name="connsiteX1" fmla="*/ 2016880 w 2016880"/>
              <a:gd name="connsiteY1" fmla="*/ 0 h 9144"/>
              <a:gd name="connsiteX2" fmla="*/ 2016880 w 2016880"/>
              <a:gd name="connsiteY2" fmla="*/ 9144 h 9144"/>
              <a:gd name="connsiteX3" fmla="*/ 0 w 2016880"/>
              <a:gd name="connsiteY3" fmla="*/ 9144 h 9144"/>
            </a:gdLst>
            <a:ahLst/>
            <a:cxnLst>
              <a:cxn ang="0">
                <a:pos x="connsiteX0" y="connsiteY0"/>
              </a:cxn>
              <a:cxn ang="0">
                <a:pos x="connsiteX1" y="connsiteY1"/>
              </a:cxn>
              <a:cxn ang="0">
                <a:pos x="connsiteX2" y="connsiteY2"/>
              </a:cxn>
              <a:cxn ang="0">
                <a:pos x="connsiteX3" y="connsiteY3"/>
              </a:cxn>
            </a:cxnLst>
            <a:rect l="l" t="t" r="r" b="b"/>
            <a:pathLst>
              <a:path w="2016880" h="9144">
                <a:moveTo>
                  <a:pt x="0" y="0"/>
                </a:moveTo>
                <a:lnTo>
                  <a:pt x="2016880" y="0"/>
                </a:lnTo>
                <a:lnTo>
                  <a:pt x="2016880" y="9144"/>
                </a:lnTo>
                <a:lnTo>
                  <a:pt x="0" y="9144"/>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endParaRPr lang="en-US"/>
          </a:p>
        </p:txBody>
      </p:sp>
      <p:sp>
        <p:nvSpPr>
          <p:cNvPr id="10" name="Text Placeholder 74">
            <a:extLst>
              <a:ext uri="{FF2B5EF4-FFF2-40B4-BE49-F238E27FC236}">
                <a16:creationId xmlns:a16="http://schemas.microsoft.com/office/drawing/2014/main" id="{69D15A7A-60F8-4D9E-A56E-F4F37282D6D8}"/>
              </a:ext>
              <a:ext uri="{C183D7F6-B498-43B3-948B-1728B52AA6E4}">
                <adec:decorative xmlns:adec="http://schemas.microsoft.com/office/drawing/2017/decorative" val="1"/>
              </a:ext>
            </a:extLst>
          </p:cNvPr>
          <p:cNvSpPr>
            <a:spLocks noGrp="1"/>
          </p:cNvSpPr>
          <p:nvPr>
            <p:ph type="body" sz="quarter" idx="51"/>
          </p:nvPr>
        </p:nvSpPr>
        <p:spPr>
          <a:xfrm>
            <a:off x="8318497" y="3414111"/>
            <a:ext cx="3419856" cy="9144"/>
          </a:xfrm>
          <a:custGeom>
            <a:avLst/>
            <a:gdLst>
              <a:gd name="connsiteX0" fmla="*/ 0 w 2016880"/>
              <a:gd name="connsiteY0" fmla="*/ 0 h 9144"/>
              <a:gd name="connsiteX1" fmla="*/ 2016880 w 2016880"/>
              <a:gd name="connsiteY1" fmla="*/ 0 h 9144"/>
              <a:gd name="connsiteX2" fmla="*/ 2016880 w 2016880"/>
              <a:gd name="connsiteY2" fmla="*/ 9144 h 9144"/>
              <a:gd name="connsiteX3" fmla="*/ 0 w 2016880"/>
              <a:gd name="connsiteY3" fmla="*/ 9144 h 9144"/>
            </a:gdLst>
            <a:ahLst/>
            <a:cxnLst>
              <a:cxn ang="0">
                <a:pos x="connsiteX0" y="connsiteY0"/>
              </a:cxn>
              <a:cxn ang="0">
                <a:pos x="connsiteX1" y="connsiteY1"/>
              </a:cxn>
              <a:cxn ang="0">
                <a:pos x="connsiteX2" y="connsiteY2"/>
              </a:cxn>
              <a:cxn ang="0">
                <a:pos x="connsiteX3" y="connsiteY3"/>
              </a:cxn>
            </a:cxnLst>
            <a:rect l="l" t="t" r="r" b="b"/>
            <a:pathLst>
              <a:path w="2016880" h="9144">
                <a:moveTo>
                  <a:pt x="0" y="0"/>
                </a:moveTo>
                <a:lnTo>
                  <a:pt x="2016880" y="0"/>
                </a:lnTo>
                <a:lnTo>
                  <a:pt x="2016880" y="9144"/>
                </a:lnTo>
                <a:lnTo>
                  <a:pt x="0" y="9144"/>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endParaRPr lang="en-US"/>
          </a:p>
        </p:txBody>
      </p:sp>
    </p:spTree>
    <p:extLst>
      <p:ext uri="{BB962C8B-B14F-4D97-AF65-F5344CB8AC3E}">
        <p14:creationId xmlns:p14="http://schemas.microsoft.com/office/powerpoint/2010/main" val="3373295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Data 7">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3F2266-9B3E-1145-96F7-5466A678D664}"/>
              </a:ext>
            </a:extLst>
          </p:cNvPr>
          <p:cNvSpPr>
            <a:spLocks noGrp="1"/>
          </p:cNvSpPr>
          <p:nvPr>
            <p:ph type="title" hasCustomPrompt="1"/>
          </p:nvPr>
        </p:nvSpPr>
        <p:spPr>
          <a:xfrm>
            <a:off x="496888" y="489252"/>
            <a:ext cx="9768341" cy="328304"/>
          </a:xfrm>
        </p:spPr>
        <p:txBody>
          <a:bodyPr/>
          <a:lstStyle/>
          <a:p>
            <a:r>
              <a:rPr lang="en-US"/>
              <a:t>Click to edit title style</a:t>
            </a:r>
          </a:p>
        </p:txBody>
      </p:sp>
      <p:sp>
        <p:nvSpPr>
          <p:cNvPr id="4" name="Text Placeholder 7">
            <a:extLst>
              <a:ext uri="{FF2B5EF4-FFF2-40B4-BE49-F238E27FC236}">
                <a16:creationId xmlns:a16="http://schemas.microsoft.com/office/drawing/2014/main" id="{88BB058D-3A68-0F23-EB49-0368A3CA07AD}"/>
              </a:ext>
            </a:extLst>
          </p:cNvPr>
          <p:cNvSpPr>
            <a:spLocks noGrp="1"/>
          </p:cNvSpPr>
          <p:nvPr>
            <p:ph type="body" sz="quarter" idx="13" hasCustomPrompt="1"/>
          </p:nvPr>
        </p:nvSpPr>
        <p:spPr>
          <a:xfrm>
            <a:off x="496888" y="874621"/>
            <a:ext cx="9768341" cy="327025"/>
          </a:xfrm>
        </p:spPr>
        <p:txBody>
          <a:bodyPr/>
          <a:lstStyle>
            <a:lvl1pPr>
              <a:defRPr sz="1400" b="0" cap="all" baseline="0">
                <a:solidFill>
                  <a:schemeClr val="accent1"/>
                </a:solidFill>
              </a:defRPr>
            </a:lvl1pPr>
          </a:lstStyle>
          <a:p>
            <a:pPr lvl="0"/>
            <a:r>
              <a:rPr lang="en-US"/>
              <a:t>Click to edit text styles</a:t>
            </a:r>
          </a:p>
        </p:txBody>
      </p:sp>
      <p:sp>
        <p:nvSpPr>
          <p:cNvPr id="28" name="Text Placeholder 27">
            <a:extLst>
              <a:ext uri="{FF2B5EF4-FFF2-40B4-BE49-F238E27FC236}">
                <a16:creationId xmlns:a16="http://schemas.microsoft.com/office/drawing/2014/main" id="{FA66D848-7A3B-E851-BAA6-A794CA814FAE}"/>
              </a:ext>
              <a:ext uri="{C183D7F6-B498-43B3-948B-1728B52AA6E4}">
                <adec:decorative xmlns:adec="http://schemas.microsoft.com/office/drawing/2017/decorative" val="1"/>
              </a:ext>
            </a:extLst>
          </p:cNvPr>
          <p:cNvSpPr>
            <a:spLocks noGrp="1"/>
          </p:cNvSpPr>
          <p:nvPr>
            <p:ph type="body" sz="quarter" idx="39"/>
          </p:nvPr>
        </p:nvSpPr>
        <p:spPr>
          <a:xfrm>
            <a:off x="-2" y="1951030"/>
            <a:ext cx="11695114" cy="2550160"/>
          </a:xfrm>
          <a:custGeom>
            <a:avLst/>
            <a:gdLst>
              <a:gd name="connsiteX0" fmla="*/ 0 w 11695114"/>
              <a:gd name="connsiteY0" fmla="*/ 0 h 2550160"/>
              <a:gd name="connsiteX1" fmla="*/ 10420034 w 11695114"/>
              <a:gd name="connsiteY1" fmla="*/ 0 h 2550160"/>
              <a:gd name="connsiteX2" fmla="*/ 11695114 w 11695114"/>
              <a:gd name="connsiteY2" fmla="*/ 1275080 h 2550160"/>
              <a:gd name="connsiteX3" fmla="*/ 10420034 w 11695114"/>
              <a:gd name="connsiteY3" fmla="*/ 2550160 h 2550160"/>
              <a:gd name="connsiteX4" fmla="*/ 0 w 11695114"/>
              <a:gd name="connsiteY4" fmla="*/ 2550160 h 2550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5114" h="2550160">
                <a:moveTo>
                  <a:pt x="0" y="0"/>
                </a:moveTo>
                <a:lnTo>
                  <a:pt x="10420034" y="0"/>
                </a:lnTo>
                <a:cubicBezTo>
                  <a:pt x="11124241" y="0"/>
                  <a:pt x="11695114" y="570873"/>
                  <a:pt x="11695114" y="1275080"/>
                </a:cubicBezTo>
                <a:cubicBezTo>
                  <a:pt x="11695114" y="1979287"/>
                  <a:pt x="11124241" y="2550160"/>
                  <a:pt x="10420034" y="2550160"/>
                </a:cubicBezTo>
                <a:lnTo>
                  <a:pt x="0" y="2550160"/>
                </a:lnTo>
                <a:close/>
              </a:path>
            </a:pathLst>
          </a:custGeom>
          <a:solidFill>
            <a:srgbClr val="E6E6E6"/>
          </a:solidFill>
        </p:spPr>
        <p:txBody>
          <a:bodyPr wrap="square">
            <a:noAutofit/>
          </a:bodyPr>
          <a:lstStyle>
            <a:lvl1pPr>
              <a:defRPr sz="100">
                <a:solidFill>
                  <a:schemeClr val="accent5">
                    <a:alpha val="0"/>
                  </a:schemeClr>
                </a:solidFill>
              </a:defRPr>
            </a:lvl1pPr>
          </a:lstStyle>
          <a:p>
            <a:pPr lvl="0"/>
            <a:endParaRPr lang="en-US"/>
          </a:p>
        </p:txBody>
      </p:sp>
      <p:sp>
        <p:nvSpPr>
          <p:cNvPr id="21" name="Text Placeholder 20">
            <a:extLst>
              <a:ext uri="{FF2B5EF4-FFF2-40B4-BE49-F238E27FC236}">
                <a16:creationId xmlns:a16="http://schemas.microsoft.com/office/drawing/2014/main" id="{C5CCA345-823D-0327-DFA6-048C8ED40026}"/>
              </a:ext>
              <a:ext uri="{C183D7F6-B498-43B3-948B-1728B52AA6E4}">
                <adec:decorative xmlns:adec="http://schemas.microsoft.com/office/drawing/2017/decorative" val="1"/>
              </a:ext>
            </a:extLst>
          </p:cNvPr>
          <p:cNvSpPr>
            <a:spLocks noGrp="1"/>
          </p:cNvSpPr>
          <p:nvPr>
            <p:ph type="body" sz="quarter" idx="34"/>
          </p:nvPr>
        </p:nvSpPr>
        <p:spPr>
          <a:xfrm>
            <a:off x="484209" y="2220552"/>
            <a:ext cx="2016880" cy="2016880"/>
          </a:xfrm>
          <a:custGeom>
            <a:avLst/>
            <a:gdLst>
              <a:gd name="connsiteX0" fmla="*/ 1008440 w 2016880"/>
              <a:gd name="connsiteY0" fmla="*/ 0 h 2016880"/>
              <a:gd name="connsiteX1" fmla="*/ 2016880 w 2016880"/>
              <a:gd name="connsiteY1" fmla="*/ 1008440 h 2016880"/>
              <a:gd name="connsiteX2" fmla="*/ 1008440 w 2016880"/>
              <a:gd name="connsiteY2" fmla="*/ 2016880 h 2016880"/>
              <a:gd name="connsiteX3" fmla="*/ 0 w 2016880"/>
              <a:gd name="connsiteY3" fmla="*/ 1008440 h 2016880"/>
              <a:gd name="connsiteX4" fmla="*/ 1008440 w 2016880"/>
              <a:gd name="connsiteY4" fmla="*/ 0 h 201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880" h="2016880">
                <a:moveTo>
                  <a:pt x="1008440" y="0"/>
                </a:moveTo>
                <a:cubicBezTo>
                  <a:pt x="1565386" y="0"/>
                  <a:pt x="2016880" y="451494"/>
                  <a:pt x="2016880" y="1008440"/>
                </a:cubicBezTo>
                <a:cubicBezTo>
                  <a:pt x="2016880" y="1565386"/>
                  <a:pt x="1565386" y="2016880"/>
                  <a:pt x="1008440" y="2016880"/>
                </a:cubicBezTo>
                <a:cubicBezTo>
                  <a:pt x="451494" y="2016880"/>
                  <a:pt x="0" y="1565386"/>
                  <a:pt x="0" y="1008440"/>
                </a:cubicBezTo>
                <a:cubicBezTo>
                  <a:pt x="0" y="451494"/>
                  <a:pt x="451494" y="0"/>
                  <a:pt x="1008440" y="0"/>
                </a:cubicBezTo>
                <a:close/>
              </a:path>
            </a:pathLst>
          </a:custGeom>
          <a:solidFill>
            <a:schemeClr val="accent1"/>
          </a:solidFill>
        </p:spPr>
        <p:txBody>
          <a:bodyPr wrap="square">
            <a:noAutofit/>
          </a:bodyPr>
          <a:lstStyle>
            <a:lvl1pPr>
              <a:defRPr sz="100">
                <a:solidFill>
                  <a:schemeClr val="accent5">
                    <a:alpha val="0"/>
                  </a:schemeClr>
                </a:solidFill>
              </a:defRPr>
            </a:lvl1pPr>
          </a:lstStyle>
          <a:p>
            <a:pPr lvl="0"/>
            <a:endParaRPr lang="en-US"/>
          </a:p>
        </p:txBody>
      </p:sp>
      <p:sp>
        <p:nvSpPr>
          <p:cNvPr id="22" name="Text Placeholder 21">
            <a:extLst>
              <a:ext uri="{FF2B5EF4-FFF2-40B4-BE49-F238E27FC236}">
                <a16:creationId xmlns:a16="http://schemas.microsoft.com/office/drawing/2014/main" id="{3F2DB17E-CD2E-9084-F177-8E4E84790917}"/>
              </a:ext>
              <a:ext uri="{C183D7F6-B498-43B3-948B-1728B52AA6E4}">
                <adec:decorative xmlns:adec="http://schemas.microsoft.com/office/drawing/2017/decorative" val="1"/>
              </a:ext>
            </a:extLst>
          </p:cNvPr>
          <p:cNvSpPr>
            <a:spLocks noGrp="1"/>
          </p:cNvSpPr>
          <p:nvPr>
            <p:ph type="body" sz="quarter" idx="35"/>
          </p:nvPr>
        </p:nvSpPr>
        <p:spPr>
          <a:xfrm>
            <a:off x="2713087" y="2220552"/>
            <a:ext cx="2016880" cy="2016880"/>
          </a:xfrm>
          <a:custGeom>
            <a:avLst/>
            <a:gdLst>
              <a:gd name="connsiteX0" fmla="*/ 1008440 w 2016880"/>
              <a:gd name="connsiteY0" fmla="*/ 0 h 2016880"/>
              <a:gd name="connsiteX1" fmla="*/ 2016880 w 2016880"/>
              <a:gd name="connsiteY1" fmla="*/ 1008440 h 2016880"/>
              <a:gd name="connsiteX2" fmla="*/ 1008440 w 2016880"/>
              <a:gd name="connsiteY2" fmla="*/ 2016880 h 2016880"/>
              <a:gd name="connsiteX3" fmla="*/ 0 w 2016880"/>
              <a:gd name="connsiteY3" fmla="*/ 1008440 h 2016880"/>
              <a:gd name="connsiteX4" fmla="*/ 1008440 w 2016880"/>
              <a:gd name="connsiteY4" fmla="*/ 0 h 201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880" h="2016880">
                <a:moveTo>
                  <a:pt x="1008440" y="0"/>
                </a:moveTo>
                <a:cubicBezTo>
                  <a:pt x="1565386" y="0"/>
                  <a:pt x="2016880" y="451494"/>
                  <a:pt x="2016880" y="1008440"/>
                </a:cubicBezTo>
                <a:cubicBezTo>
                  <a:pt x="2016880" y="1565386"/>
                  <a:pt x="1565386" y="2016880"/>
                  <a:pt x="1008440" y="2016880"/>
                </a:cubicBezTo>
                <a:cubicBezTo>
                  <a:pt x="451494" y="2016880"/>
                  <a:pt x="0" y="1565386"/>
                  <a:pt x="0" y="1008440"/>
                </a:cubicBezTo>
                <a:cubicBezTo>
                  <a:pt x="0" y="451494"/>
                  <a:pt x="451494" y="0"/>
                  <a:pt x="1008440" y="0"/>
                </a:cubicBezTo>
                <a:close/>
              </a:path>
            </a:pathLst>
          </a:custGeom>
          <a:solidFill>
            <a:schemeClr val="accent1"/>
          </a:solidFill>
        </p:spPr>
        <p:txBody>
          <a:bodyPr wrap="square">
            <a:noAutofit/>
          </a:bodyPr>
          <a:lstStyle>
            <a:lvl1pPr>
              <a:defRPr sz="100">
                <a:solidFill>
                  <a:schemeClr val="accent5">
                    <a:alpha val="0"/>
                  </a:schemeClr>
                </a:solidFill>
              </a:defRPr>
            </a:lvl1pPr>
          </a:lstStyle>
          <a:p>
            <a:pPr lvl="0"/>
            <a:endParaRPr lang="en-US"/>
          </a:p>
        </p:txBody>
      </p:sp>
      <p:sp>
        <p:nvSpPr>
          <p:cNvPr id="23" name="Text Placeholder 22">
            <a:extLst>
              <a:ext uri="{FF2B5EF4-FFF2-40B4-BE49-F238E27FC236}">
                <a16:creationId xmlns:a16="http://schemas.microsoft.com/office/drawing/2014/main" id="{66FC2019-324C-1F2C-1AA9-F80593F87824}"/>
              </a:ext>
              <a:ext uri="{C183D7F6-B498-43B3-948B-1728B52AA6E4}">
                <adec:decorative xmlns:adec="http://schemas.microsoft.com/office/drawing/2017/decorative" val="1"/>
              </a:ext>
            </a:extLst>
          </p:cNvPr>
          <p:cNvSpPr>
            <a:spLocks noGrp="1"/>
          </p:cNvSpPr>
          <p:nvPr>
            <p:ph type="body" sz="quarter" idx="36"/>
          </p:nvPr>
        </p:nvSpPr>
        <p:spPr>
          <a:xfrm>
            <a:off x="4941965" y="2220552"/>
            <a:ext cx="2016880" cy="2016880"/>
          </a:xfrm>
          <a:custGeom>
            <a:avLst/>
            <a:gdLst>
              <a:gd name="connsiteX0" fmla="*/ 1008440 w 2016880"/>
              <a:gd name="connsiteY0" fmla="*/ 0 h 2016880"/>
              <a:gd name="connsiteX1" fmla="*/ 2016880 w 2016880"/>
              <a:gd name="connsiteY1" fmla="*/ 1008440 h 2016880"/>
              <a:gd name="connsiteX2" fmla="*/ 1008440 w 2016880"/>
              <a:gd name="connsiteY2" fmla="*/ 2016880 h 2016880"/>
              <a:gd name="connsiteX3" fmla="*/ 0 w 2016880"/>
              <a:gd name="connsiteY3" fmla="*/ 1008440 h 2016880"/>
              <a:gd name="connsiteX4" fmla="*/ 1008440 w 2016880"/>
              <a:gd name="connsiteY4" fmla="*/ 0 h 201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880" h="2016880">
                <a:moveTo>
                  <a:pt x="1008440" y="0"/>
                </a:moveTo>
                <a:cubicBezTo>
                  <a:pt x="1565386" y="0"/>
                  <a:pt x="2016880" y="451494"/>
                  <a:pt x="2016880" y="1008440"/>
                </a:cubicBezTo>
                <a:cubicBezTo>
                  <a:pt x="2016880" y="1565386"/>
                  <a:pt x="1565386" y="2016880"/>
                  <a:pt x="1008440" y="2016880"/>
                </a:cubicBezTo>
                <a:cubicBezTo>
                  <a:pt x="451494" y="2016880"/>
                  <a:pt x="0" y="1565386"/>
                  <a:pt x="0" y="1008440"/>
                </a:cubicBezTo>
                <a:cubicBezTo>
                  <a:pt x="0" y="451494"/>
                  <a:pt x="451494" y="0"/>
                  <a:pt x="1008440" y="0"/>
                </a:cubicBezTo>
                <a:close/>
              </a:path>
            </a:pathLst>
          </a:custGeom>
          <a:solidFill>
            <a:schemeClr val="accent1"/>
          </a:solidFill>
        </p:spPr>
        <p:txBody>
          <a:bodyPr wrap="square">
            <a:noAutofit/>
          </a:bodyPr>
          <a:lstStyle>
            <a:lvl1pPr>
              <a:defRPr sz="100">
                <a:solidFill>
                  <a:schemeClr val="accent5">
                    <a:alpha val="0"/>
                  </a:schemeClr>
                </a:solidFill>
              </a:defRPr>
            </a:lvl1pPr>
          </a:lstStyle>
          <a:p>
            <a:pPr lvl="0"/>
            <a:endParaRPr lang="en-US"/>
          </a:p>
        </p:txBody>
      </p:sp>
      <p:sp>
        <p:nvSpPr>
          <p:cNvPr id="24" name="Text Placeholder 23">
            <a:extLst>
              <a:ext uri="{FF2B5EF4-FFF2-40B4-BE49-F238E27FC236}">
                <a16:creationId xmlns:a16="http://schemas.microsoft.com/office/drawing/2014/main" id="{DA490AA2-02C9-2662-C76D-BCEDDB9AF574}"/>
              </a:ext>
              <a:ext uri="{C183D7F6-B498-43B3-948B-1728B52AA6E4}">
                <adec:decorative xmlns:adec="http://schemas.microsoft.com/office/drawing/2017/decorative" val="1"/>
              </a:ext>
            </a:extLst>
          </p:cNvPr>
          <p:cNvSpPr>
            <a:spLocks noGrp="1"/>
          </p:cNvSpPr>
          <p:nvPr>
            <p:ph type="body" sz="quarter" idx="37"/>
          </p:nvPr>
        </p:nvSpPr>
        <p:spPr>
          <a:xfrm>
            <a:off x="7170843" y="2220552"/>
            <a:ext cx="2016880" cy="2016880"/>
          </a:xfrm>
          <a:custGeom>
            <a:avLst/>
            <a:gdLst>
              <a:gd name="connsiteX0" fmla="*/ 1008440 w 2016880"/>
              <a:gd name="connsiteY0" fmla="*/ 0 h 2016880"/>
              <a:gd name="connsiteX1" fmla="*/ 2016880 w 2016880"/>
              <a:gd name="connsiteY1" fmla="*/ 1008440 h 2016880"/>
              <a:gd name="connsiteX2" fmla="*/ 1008440 w 2016880"/>
              <a:gd name="connsiteY2" fmla="*/ 2016880 h 2016880"/>
              <a:gd name="connsiteX3" fmla="*/ 0 w 2016880"/>
              <a:gd name="connsiteY3" fmla="*/ 1008440 h 2016880"/>
              <a:gd name="connsiteX4" fmla="*/ 1008440 w 2016880"/>
              <a:gd name="connsiteY4" fmla="*/ 0 h 201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880" h="2016880">
                <a:moveTo>
                  <a:pt x="1008440" y="0"/>
                </a:moveTo>
                <a:cubicBezTo>
                  <a:pt x="1565386" y="0"/>
                  <a:pt x="2016880" y="451494"/>
                  <a:pt x="2016880" y="1008440"/>
                </a:cubicBezTo>
                <a:cubicBezTo>
                  <a:pt x="2016880" y="1565386"/>
                  <a:pt x="1565386" y="2016880"/>
                  <a:pt x="1008440" y="2016880"/>
                </a:cubicBezTo>
                <a:cubicBezTo>
                  <a:pt x="451494" y="2016880"/>
                  <a:pt x="0" y="1565386"/>
                  <a:pt x="0" y="1008440"/>
                </a:cubicBezTo>
                <a:cubicBezTo>
                  <a:pt x="0" y="451494"/>
                  <a:pt x="451494" y="0"/>
                  <a:pt x="1008440" y="0"/>
                </a:cubicBezTo>
                <a:close/>
              </a:path>
            </a:pathLst>
          </a:custGeom>
          <a:solidFill>
            <a:schemeClr val="accent1"/>
          </a:solidFill>
        </p:spPr>
        <p:txBody>
          <a:bodyPr wrap="square">
            <a:noAutofit/>
          </a:bodyPr>
          <a:lstStyle>
            <a:lvl1pPr>
              <a:defRPr sz="100">
                <a:solidFill>
                  <a:schemeClr val="accent5">
                    <a:alpha val="0"/>
                  </a:schemeClr>
                </a:solidFill>
              </a:defRPr>
            </a:lvl1pPr>
          </a:lstStyle>
          <a:p>
            <a:pPr lvl="0"/>
            <a:endParaRPr lang="en-US"/>
          </a:p>
        </p:txBody>
      </p:sp>
      <p:sp>
        <p:nvSpPr>
          <p:cNvPr id="25" name="Text Placeholder 24">
            <a:extLst>
              <a:ext uri="{FF2B5EF4-FFF2-40B4-BE49-F238E27FC236}">
                <a16:creationId xmlns:a16="http://schemas.microsoft.com/office/drawing/2014/main" id="{A56B9A1B-3183-6C34-F52B-C9EB0767381B}"/>
              </a:ext>
              <a:ext uri="{C183D7F6-B498-43B3-948B-1728B52AA6E4}">
                <adec:decorative xmlns:adec="http://schemas.microsoft.com/office/drawing/2017/decorative" val="1"/>
              </a:ext>
            </a:extLst>
          </p:cNvPr>
          <p:cNvSpPr>
            <a:spLocks noGrp="1"/>
          </p:cNvSpPr>
          <p:nvPr>
            <p:ph type="body" sz="quarter" idx="38"/>
          </p:nvPr>
        </p:nvSpPr>
        <p:spPr>
          <a:xfrm>
            <a:off x="9399720" y="2220552"/>
            <a:ext cx="2016880" cy="2016880"/>
          </a:xfrm>
          <a:custGeom>
            <a:avLst/>
            <a:gdLst>
              <a:gd name="connsiteX0" fmla="*/ 1008440 w 2016880"/>
              <a:gd name="connsiteY0" fmla="*/ 0 h 2016880"/>
              <a:gd name="connsiteX1" fmla="*/ 2016880 w 2016880"/>
              <a:gd name="connsiteY1" fmla="*/ 1008440 h 2016880"/>
              <a:gd name="connsiteX2" fmla="*/ 1008440 w 2016880"/>
              <a:gd name="connsiteY2" fmla="*/ 2016880 h 2016880"/>
              <a:gd name="connsiteX3" fmla="*/ 0 w 2016880"/>
              <a:gd name="connsiteY3" fmla="*/ 1008440 h 2016880"/>
              <a:gd name="connsiteX4" fmla="*/ 1008440 w 2016880"/>
              <a:gd name="connsiteY4" fmla="*/ 0 h 201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880" h="2016880">
                <a:moveTo>
                  <a:pt x="1008440" y="0"/>
                </a:moveTo>
                <a:cubicBezTo>
                  <a:pt x="1565386" y="0"/>
                  <a:pt x="2016880" y="451494"/>
                  <a:pt x="2016880" y="1008440"/>
                </a:cubicBezTo>
                <a:cubicBezTo>
                  <a:pt x="2016880" y="1565386"/>
                  <a:pt x="1565386" y="2016880"/>
                  <a:pt x="1008440" y="2016880"/>
                </a:cubicBezTo>
                <a:cubicBezTo>
                  <a:pt x="451494" y="2016880"/>
                  <a:pt x="0" y="1565386"/>
                  <a:pt x="0" y="1008440"/>
                </a:cubicBezTo>
                <a:cubicBezTo>
                  <a:pt x="0" y="451494"/>
                  <a:pt x="451494" y="0"/>
                  <a:pt x="1008440" y="0"/>
                </a:cubicBezTo>
                <a:close/>
              </a:path>
            </a:pathLst>
          </a:custGeom>
          <a:solidFill>
            <a:schemeClr val="accent1"/>
          </a:solidFill>
        </p:spPr>
        <p:txBody>
          <a:bodyPr wrap="square">
            <a:noAutofit/>
          </a:bodyPr>
          <a:lstStyle>
            <a:lvl1pPr>
              <a:defRPr sz="100">
                <a:solidFill>
                  <a:schemeClr val="accent5">
                    <a:alpha val="0"/>
                  </a:schemeClr>
                </a:solidFill>
              </a:defRPr>
            </a:lvl1pPr>
          </a:lstStyle>
          <a:p>
            <a:pPr lvl="0"/>
            <a:endParaRPr lang="en-US"/>
          </a:p>
        </p:txBody>
      </p:sp>
      <p:sp>
        <p:nvSpPr>
          <p:cNvPr id="81" name="Text Placeholder 29">
            <a:extLst>
              <a:ext uri="{FF2B5EF4-FFF2-40B4-BE49-F238E27FC236}">
                <a16:creationId xmlns:a16="http://schemas.microsoft.com/office/drawing/2014/main" id="{8C1913B6-9D37-7B19-220D-1E6DD10B2A9D}"/>
              </a:ext>
            </a:extLst>
          </p:cNvPr>
          <p:cNvSpPr>
            <a:spLocks noGrp="1"/>
          </p:cNvSpPr>
          <p:nvPr>
            <p:ph type="body" sz="quarter" idx="55" hasCustomPrompt="1"/>
          </p:nvPr>
        </p:nvSpPr>
        <p:spPr>
          <a:xfrm>
            <a:off x="571751" y="2467292"/>
            <a:ext cx="1827610" cy="1515884"/>
          </a:xfrm>
        </p:spPr>
        <p:txBody>
          <a:bodyPr wrap="none" bIns="45720" anchor="ctr" anchorCtr="1"/>
          <a:lstStyle>
            <a:lvl1pPr algn="ctr">
              <a:defRPr sz="1400" b="0" i="0">
                <a:solidFill>
                  <a:schemeClr val="bg1"/>
                </a:solidFill>
                <a:latin typeface="Century Gothic" panose="020B0502020202020204" pitchFamily="34" charset="0"/>
              </a:defRPr>
            </a:lvl1pPr>
          </a:lstStyle>
          <a:p>
            <a:pPr lvl="0"/>
            <a:r>
              <a:rPr lang="en-US"/>
              <a:t>Lorem ipsum</a:t>
            </a:r>
          </a:p>
        </p:txBody>
      </p:sp>
      <p:sp>
        <p:nvSpPr>
          <p:cNvPr id="62" name="Text Placeholder 33">
            <a:extLst>
              <a:ext uri="{FF2B5EF4-FFF2-40B4-BE49-F238E27FC236}">
                <a16:creationId xmlns:a16="http://schemas.microsoft.com/office/drawing/2014/main" id="{0971645C-8C2F-9819-2D3D-E86817676B04}"/>
              </a:ext>
            </a:extLst>
          </p:cNvPr>
          <p:cNvSpPr>
            <a:spLocks noGrp="1"/>
          </p:cNvSpPr>
          <p:nvPr>
            <p:ph type="body" sz="quarter" idx="40" hasCustomPrompt="1"/>
          </p:nvPr>
        </p:nvSpPr>
        <p:spPr>
          <a:xfrm>
            <a:off x="484208" y="4914417"/>
            <a:ext cx="1989871" cy="919899"/>
          </a:xfrm>
        </p:spPr>
        <p:txBody>
          <a:bodyPr/>
          <a:lstStyle>
            <a:lvl1pPr algn="ctr">
              <a:lnSpc>
                <a:spcPct val="100000"/>
              </a:lnSpc>
              <a:spcBef>
                <a:spcPts val="600"/>
              </a:spcBef>
              <a:defRPr sz="1200">
                <a:solidFill>
                  <a:schemeClr val="tx1"/>
                </a:solidFill>
              </a:defRPr>
            </a:lvl1pPr>
          </a:lstStyle>
          <a:p>
            <a:pPr lvl="0"/>
            <a:r>
              <a:rPr lang="en-US"/>
              <a:t>Click to add text</a:t>
            </a:r>
          </a:p>
        </p:txBody>
      </p:sp>
      <p:sp>
        <p:nvSpPr>
          <p:cNvPr id="82" name="Text Placeholder 29">
            <a:extLst>
              <a:ext uri="{FF2B5EF4-FFF2-40B4-BE49-F238E27FC236}">
                <a16:creationId xmlns:a16="http://schemas.microsoft.com/office/drawing/2014/main" id="{FF2C611B-C823-B821-3412-5DFDB5C64549}"/>
              </a:ext>
            </a:extLst>
          </p:cNvPr>
          <p:cNvSpPr>
            <a:spLocks noGrp="1"/>
          </p:cNvSpPr>
          <p:nvPr>
            <p:ph type="body" sz="quarter" idx="56" hasCustomPrompt="1"/>
          </p:nvPr>
        </p:nvSpPr>
        <p:spPr>
          <a:xfrm>
            <a:off x="2801604" y="2467292"/>
            <a:ext cx="1827610" cy="1515884"/>
          </a:xfrm>
        </p:spPr>
        <p:txBody>
          <a:bodyPr wrap="none" bIns="45720" anchor="ctr" anchorCtr="1"/>
          <a:lstStyle>
            <a:lvl1pPr algn="ctr">
              <a:defRPr sz="1400" b="0" i="0">
                <a:solidFill>
                  <a:schemeClr val="bg1"/>
                </a:solidFill>
                <a:latin typeface="Century Gothic" panose="020B0502020202020204" pitchFamily="34" charset="0"/>
              </a:defRPr>
            </a:lvl1pPr>
          </a:lstStyle>
          <a:p>
            <a:pPr lvl="0"/>
            <a:r>
              <a:rPr lang="en-US"/>
              <a:t>Lorem ipsum</a:t>
            </a:r>
          </a:p>
        </p:txBody>
      </p:sp>
      <p:sp>
        <p:nvSpPr>
          <p:cNvPr id="63" name="Text Placeholder 33">
            <a:extLst>
              <a:ext uri="{FF2B5EF4-FFF2-40B4-BE49-F238E27FC236}">
                <a16:creationId xmlns:a16="http://schemas.microsoft.com/office/drawing/2014/main" id="{C8C10EA0-AFB3-9AEC-7343-72E94C975995}"/>
              </a:ext>
            </a:extLst>
          </p:cNvPr>
          <p:cNvSpPr>
            <a:spLocks noGrp="1"/>
          </p:cNvSpPr>
          <p:nvPr>
            <p:ph type="body" sz="quarter" idx="41" hasCustomPrompt="1"/>
          </p:nvPr>
        </p:nvSpPr>
        <p:spPr>
          <a:xfrm>
            <a:off x="2721323" y="4914417"/>
            <a:ext cx="1989871" cy="919899"/>
          </a:xfrm>
        </p:spPr>
        <p:txBody>
          <a:bodyPr/>
          <a:lstStyle>
            <a:lvl1pPr algn="ctr">
              <a:lnSpc>
                <a:spcPct val="100000"/>
              </a:lnSpc>
              <a:spcBef>
                <a:spcPts val="600"/>
              </a:spcBef>
              <a:defRPr sz="1200">
                <a:solidFill>
                  <a:schemeClr val="tx1"/>
                </a:solidFill>
              </a:defRPr>
            </a:lvl1pPr>
          </a:lstStyle>
          <a:p>
            <a:pPr lvl="0"/>
            <a:r>
              <a:rPr lang="en-US"/>
              <a:t>Click to add text</a:t>
            </a:r>
          </a:p>
        </p:txBody>
      </p:sp>
      <p:sp>
        <p:nvSpPr>
          <p:cNvPr id="85" name="Text Placeholder 29">
            <a:extLst>
              <a:ext uri="{FF2B5EF4-FFF2-40B4-BE49-F238E27FC236}">
                <a16:creationId xmlns:a16="http://schemas.microsoft.com/office/drawing/2014/main" id="{2A39E14E-574A-8A1E-2144-7F35C4FB4040}"/>
              </a:ext>
            </a:extLst>
          </p:cNvPr>
          <p:cNvSpPr>
            <a:spLocks noGrp="1"/>
          </p:cNvSpPr>
          <p:nvPr>
            <p:ph type="body" sz="quarter" idx="57" hasCustomPrompt="1"/>
          </p:nvPr>
        </p:nvSpPr>
        <p:spPr>
          <a:xfrm>
            <a:off x="5031456" y="2467292"/>
            <a:ext cx="1827610" cy="1515884"/>
          </a:xfrm>
        </p:spPr>
        <p:txBody>
          <a:bodyPr wrap="none" bIns="45720" anchor="ctr" anchorCtr="1"/>
          <a:lstStyle>
            <a:lvl1pPr algn="ctr">
              <a:defRPr sz="1400" b="0" i="0">
                <a:solidFill>
                  <a:schemeClr val="bg1"/>
                </a:solidFill>
                <a:latin typeface="Century Gothic" panose="020B0502020202020204" pitchFamily="34" charset="0"/>
              </a:defRPr>
            </a:lvl1pPr>
          </a:lstStyle>
          <a:p>
            <a:pPr lvl="0"/>
            <a:r>
              <a:rPr lang="en-US"/>
              <a:t>Lorem ipsum</a:t>
            </a:r>
          </a:p>
        </p:txBody>
      </p:sp>
      <p:sp>
        <p:nvSpPr>
          <p:cNvPr id="64" name="Text Placeholder 33">
            <a:extLst>
              <a:ext uri="{FF2B5EF4-FFF2-40B4-BE49-F238E27FC236}">
                <a16:creationId xmlns:a16="http://schemas.microsoft.com/office/drawing/2014/main" id="{1AE3646A-3608-5C4B-F974-400B25961059}"/>
              </a:ext>
            </a:extLst>
          </p:cNvPr>
          <p:cNvSpPr>
            <a:spLocks noGrp="1"/>
          </p:cNvSpPr>
          <p:nvPr>
            <p:ph type="body" sz="quarter" idx="42" hasCustomPrompt="1"/>
          </p:nvPr>
        </p:nvSpPr>
        <p:spPr>
          <a:xfrm>
            <a:off x="4943471" y="4914417"/>
            <a:ext cx="1989871" cy="919899"/>
          </a:xfrm>
        </p:spPr>
        <p:txBody>
          <a:bodyPr/>
          <a:lstStyle>
            <a:lvl1pPr algn="ctr">
              <a:lnSpc>
                <a:spcPct val="100000"/>
              </a:lnSpc>
              <a:spcBef>
                <a:spcPts val="600"/>
              </a:spcBef>
              <a:defRPr sz="1200">
                <a:solidFill>
                  <a:schemeClr val="tx1"/>
                </a:solidFill>
              </a:defRPr>
            </a:lvl1pPr>
          </a:lstStyle>
          <a:p>
            <a:pPr lvl="0"/>
            <a:r>
              <a:rPr lang="en-US"/>
              <a:t>Click to add text</a:t>
            </a:r>
          </a:p>
        </p:txBody>
      </p:sp>
      <p:sp>
        <p:nvSpPr>
          <p:cNvPr id="86" name="Text Placeholder 29">
            <a:extLst>
              <a:ext uri="{FF2B5EF4-FFF2-40B4-BE49-F238E27FC236}">
                <a16:creationId xmlns:a16="http://schemas.microsoft.com/office/drawing/2014/main" id="{9EAA4EDB-244D-B6A1-7173-8068751EEE9E}"/>
              </a:ext>
            </a:extLst>
          </p:cNvPr>
          <p:cNvSpPr>
            <a:spLocks noGrp="1"/>
          </p:cNvSpPr>
          <p:nvPr>
            <p:ph type="body" sz="quarter" idx="58" hasCustomPrompt="1"/>
          </p:nvPr>
        </p:nvSpPr>
        <p:spPr>
          <a:xfrm>
            <a:off x="7261308" y="2467292"/>
            <a:ext cx="1827610" cy="1515884"/>
          </a:xfrm>
        </p:spPr>
        <p:txBody>
          <a:bodyPr wrap="none" bIns="45720" anchor="ctr" anchorCtr="1"/>
          <a:lstStyle>
            <a:lvl1pPr algn="ctr">
              <a:defRPr sz="1400" b="0" i="0">
                <a:solidFill>
                  <a:schemeClr val="bg1"/>
                </a:solidFill>
                <a:latin typeface="Century Gothic" panose="020B0502020202020204" pitchFamily="34" charset="0"/>
              </a:defRPr>
            </a:lvl1pPr>
          </a:lstStyle>
          <a:p>
            <a:pPr lvl="0"/>
            <a:r>
              <a:rPr lang="en-US"/>
              <a:t>Lorem ipsum</a:t>
            </a:r>
          </a:p>
        </p:txBody>
      </p:sp>
      <p:sp>
        <p:nvSpPr>
          <p:cNvPr id="65" name="Text Placeholder 33">
            <a:extLst>
              <a:ext uri="{FF2B5EF4-FFF2-40B4-BE49-F238E27FC236}">
                <a16:creationId xmlns:a16="http://schemas.microsoft.com/office/drawing/2014/main" id="{5C89D72F-9022-1064-0AAC-852E3A626B9C}"/>
              </a:ext>
            </a:extLst>
          </p:cNvPr>
          <p:cNvSpPr>
            <a:spLocks noGrp="1"/>
          </p:cNvSpPr>
          <p:nvPr>
            <p:ph type="body" sz="quarter" idx="43" hasCustomPrompt="1"/>
          </p:nvPr>
        </p:nvSpPr>
        <p:spPr>
          <a:xfrm>
            <a:off x="7180586" y="4914417"/>
            <a:ext cx="1989871" cy="919899"/>
          </a:xfrm>
        </p:spPr>
        <p:txBody>
          <a:bodyPr/>
          <a:lstStyle>
            <a:lvl1pPr algn="ctr">
              <a:lnSpc>
                <a:spcPct val="100000"/>
              </a:lnSpc>
              <a:spcBef>
                <a:spcPts val="600"/>
              </a:spcBef>
              <a:defRPr sz="1200">
                <a:solidFill>
                  <a:schemeClr val="tx1"/>
                </a:solidFill>
              </a:defRPr>
            </a:lvl1pPr>
          </a:lstStyle>
          <a:p>
            <a:pPr lvl="0"/>
            <a:r>
              <a:rPr lang="en-US"/>
              <a:t>Click to add text</a:t>
            </a:r>
          </a:p>
        </p:txBody>
      </p:sp>
      <p:sp>
        <p:nvSpPr>
          <p:cNvPr id="87" name="Text Placeholder 29">
            <a:extLst>
              <a:ext uri="{FF2B5EF4-FFF2-40B4-BE49-F238E27FC236}">
                <a16:creationId xmlns:a16="http://schemas.microsoft.com/office/drawing/2014/main" id="{C5B1168A-BAE0-1B80-D7A5-574740FA3536}"/>
              </a:ext>
            </a:extLst>
          </p:cNvPr>
          <p:cNvSpPr>
            <a:spLocks noGrp="1"/>
          </p:cNvSpPr>
          <p:nvPr>
            <p:ph type="body" sz="quarter" idx="59" hasCustomPrompt="1"/>
          </p:nvPr>
        </p:nvSpPr>
        <p:spPr>
          <a:xfrm>
            <a:off x="9491161" y="2467292"/>
            <a:ext cx="1827610" cy="1515884"/>
          </a:xfrm>
        </p:spPr>
        <p:txBody>
          <a:bodyPr wrap="none" bIns="45720" anchor="ctr" anchorCtr="1"/>
          <a:lstStyle>
            <a:lvl1pPr algn="ctr">
              <a:defRPr sz="1400" b="0" i="0">
                <a:solidFill>
                  <a:schemeClr val="bg1"/>
                </a:solidFill>
                <a:latin typeface="Century Gothic" panose="020B0502020202020204" pitchFamily="34" charset="0"/>
              </a:defRPr>
            </a:lvl1pPr>
          </a:lstStyle>
          <a:p>
            <a:pPr lvl="0"/>
            <a:r>
              <a:rPr lang="en-US"/>
              <a:t>Lorem ipsum</a:t>
            </a:r>
          </a:p>
        </p:txBody>
      </p:sp>
      <p:sp>
        <p:nvSpPr>
          <p:cNvPr id="66" name="Text Placeholder 33">
            <a:extLst>
              <a:ext uri="{FF2B5EF4-FFF2-40B4-BE49-F238E27FC236}">
                <a16:creationId xmlns:a16="http://schemas.microsoft.com/office/drawing/2014/main" id="{E3B95D1A-C9D0-A577-49DE-0BBC16640F25}"/>
              </a:ext>
            </a:extLst>
          </p:cNvPr>
          <p:cNvSpPr>
            <a:spLocks noGrp="1"/>
          </p:cNvSpPr>
          <p:nvPr>
            <p:ph type="body" sz="quarter" idx="44" hasCustomPrompt="1"/>
          </p:nvPr>
        </p:nvSpPr>
        <p:spPr>
          <a:xfrm>
            <a:off x="9414773" y="4914417"/>
            <a:ext cx="1989871" cy="919899"/>
          </a:xfrm>
        </p:spPr>
        <p:txBody>
          <a:bodyPr/>
          <a:lstStyle>
            <a:lvl1pPr algn="ctr">
              <a:lnSpc>
                <a:spcPct val="100000"/>
              </a:lnSpc>
              <a:spcBef>
                <a:spcPts val="600"/>
              </a:spcBef>
              <a:defRPr sz="1200">
                <a:solidFill>
                  <a:schemeClr val="tx1"/>
                </a:solidFill>
              </a:defRPr>
            </a:lvl1pPr>
          </a:lstStyle>
          <a:p>
            <a:pPr lvl="0"/>
            <a:r>
              <a:rPr lang="en-US"/>
              <a:t>Click to add text</a:t>
            </a:r>
          </a:p>
        </p:txBody>
      </p:sp>
      <p:sp>
        <p:nvSpPr>
          <p:cNvPr id="71" name="Text Placeholder 70">
            <a:extLst>
              <a:ext uri="{FF2B5EF4-FFF2-40B4-BE49-F238E27FC236}">
                <a16:creationId xmlns:a16="http://schemas.microsoft.com/office/drawing/2014/main" id="{2557AE0D-9CA9-DB0E-E1D9-17AEF9742778}"/>
              </a:ext>
              <a:ext uri="{C183D7F6-B498-43B3-948B-1728B52AA6E4}">
                <adec:decorative xmlns:adec="http://schemas.microsoft.com/office/drawing/2017/decorative" val="1"/>
              </a:ext>
            </a:extLst>
          </p:cNvPr>
          <p:cNvSpPr>
            <a:spLocks noGrp="1"/>
          </p:cNvSpPr>
          <p:nvPr>
            <p:ph type="body" sz="quarter" idx="45"/>
          </p:nvPr>
        </p:nvSpPr>
        <p:spPr>
          <a:xfrm>
            <a:off x="483460" y="4799442"/>
            <a:ext cx="2016880" cy="9144"/>
          </a:xfrm>
          <a:custGeom>
            <a:avLst/>
            <a:gdLst>
              <a:gd name="connsiteX0" fmla="*/ 0 w 2016880"/>
              <a:gd name="connsiteY0" fmla="*/ 0 h 9144"/>
              <a:gd name="connsiteX1" fmla="*/ 2016880 w 2016880"/>
              <a:gd name="connsiteY1" fmla="*/ 0 h 9144"/>
              <a:gd name="connsiteX2" fmla="*/ 2016880 w 2016880"/>
              <a:gd name="connsiteY2" fmla="*/ 9144 h 9144"/>
              <a:gd name="connsiteX3" fmla="*/ 0 w 2016880"/>
              <a:gd name="connsiteY3" fmla="*/ 9144 h 9144"/>
            </a:gdLst>
            <a:ahLst/>
            <a:cxnLst>
              <a:cxn ang="0">
                <a:pos x="connsiteX0" y="connsiteY0"/>
              </a:cxn>
              <a:cxn ang="0">
                <a:pos x="connsiteX1" y="connsiteY1"/>
              </a:cxn>
              <a:cxn ang="0">
                <a:pos x="connsiteX2" y="connsiteY2"/>
              </a:cxn>
              <a:cxn ang="0">
                <a:pos x="connsiteX3" y="connsiteY3"/>
              </a:cxn>
            </a:cxnLst>
            <a:rect l="l" t="t" r="r" b="b"/>
            <a:pathLst>
              <a:path w="2016880" h="9144">
                <a:moveTo>
                  <a:pt x="0" y="0"/>
                </a:moveTo>
                <a:lnTo>
                  <a:pt x="2016880" y="0"/>
                </a:lnTo>
                <a:lnTo>
                  <a:pt x="2016880" y="9144"/>
                </a:lnTo>
                <a:lnTo>
                  <a:pt x="0" y="9144"/>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endParaRPr lang="en-US"/>
          </a:p>
        </p:txBody>
      </p:sp>
      <p:sp>
        <p:nvSpPr>
          <p:cNvPr id="72" name="Text Placeholder 71">
            <a:extLst>
              <a:ext uri="{FF2B5EF4-FFF2-40B4-BE49-F238E27FC236}">
                <a16:creationId xmlns:a16="http://schemas.microsoft.com/office/drawing/2014/main" id="{740484ED-6F1D-3B8D-D6DB-0DCC3C512F7E}"/>
              </a:ext>
              <a:ext uri="{C183D7F6-B498-43B3-948B-1728B52AA6E4}">
                <adec:decorative xmlns:adec="http://schemas.microsoft.com/office/drawing/2017/decorative" val="1"/>
              </a:ext>
            </a:extLst>
          </p:cNvPr>
          <p:cNvSpPr>
            <a:spLocks noGrp="1"/>
          </p:cNvSpPr>
          <p:nvPr>
            <p:ph type="body" sz="quarter" idx="46"/>
          </p:nvPr>
        </p:nvSpPr>
        <p:spPr>
          <a:xfrm>
            <a:off x="1488077" y="4072037"/>
            <a:ext cx="9144" cy="731520"/>
          </a:xfrm>
          <a:custGeom>
            <a:avLst/>
            <a:gdLst>
              <a:gd name="connsiteX0" fmla="*/ 0 w 9144"/>
              <a:gd name="connsiteY0" fmla="*/ 0 h 731520"/>
              <a:gd name="connsiteX1" fmla="*/ 9144 w 9144"/>
              <a:gd name="connsiteY1" fmla="*/ 0 h 731520"/>
              <a:gd name="connsiteX2" fmla="*/ 9144 w 9144"/>
              <a:gd name="connsiteY2" fmla="*/ 731520 h 731520"/>
              <a:gd name="connsiteX3" fmla="*/ 0 w 9144"/>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144" h="731520">
                <a:moveTo>
                  <a:pt x="0" y="0"/>
                </a:moveTo>
                <a:lnTo>
                  <a:pt x="9144" y="0"/>
                </a:lnTo>
                <a:lnTo>
                  <a:pt x="9144" y="731520"/>
                </a:lnTo>
                <a:lnTo>
                  <a:pt x="0" y="731520"/>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endParaRPr lang="en-US"/>
          </a:p>
        </p:txBody>
      </p:sp>
      <p:sp>
        <p:nvSpPr>
          <p:cNvPr id="73" name="Text Placeholder 72">
            <a:extLst>
              <a:ext uri="{FF2B5EF4-FFF2-40B4-BE49-F238E27FC236}">
                <a16:creationId xmlns:a16="http://schemas.microsoft.com/office/drawing/2014/main" id="{9ACE04EE-98B5-7307-574C-9A7482A47F69}"/>
              </a:ext>
              <a:ext uri="{C183D7F6-B498-43B3-948B-1728B52AA6E4}">
                <adec:decorative xmlns:adec="http://schemas.microsoft.com/office/drawing/2017/decorative" val="1"/>
              </a:ext>
            </a:extLst>
          </p:cNvPr>
          <p:cNvSpPr>
            <a:spLocks noGrp="1"/>
          </p:cNvSpPr>
          <p:nvPr>
            <p:ph type="body" sz="quarter" idx="47"/>
          </p:nvPr>
        </p:nvSpPr>
        <p:spPr>
          <a:xfrm>
            <a:off x="2720744" y="4799442"/>
            <a:ext cx="2016880" cy="9144"/>
          </a:xfrm>
          <a:custGeom>
            <a:avLst/>
            <a:gdLst>
              <a:gd name="connsiteX0" fmla="*/ 0 w 2016880"/>
              <a:gd name="connsiteY0" fmla="*/ 0 h 9144"/>
              <a:gd name="connsiteX1" fmla="*/ 2016880 w 2016880"/>
              <a:gd name="connsiteY1" fmla="*/ 0 h 9144"/>
              <a:gd name="connsiteX2" fmla="*/ 2016880 w 2016880"/>
              <a:gd name="connsiteY2" fmla="*/ 9144 h 9144"/>
              <a:gd name="connsiteX3" fmla="*/ 0 w 2016880"/>
              <a:gd name="connsiteY3" fmla="*/ 9144 h 9144"/>
            </a:gdLst>
            <a:ahLst/>
            <a:cxnLst>
              <a:cxn ang="0">
                <a:pos x="connsiteX0" y="connsiteY0"/>
              </a:cxn>
              <a:cxn ang="0">
                <a:pos x="connsiteX1" y="connsiteY1"/>
              </a:cxn>
              <a:cxn ang="0">
                <a:pos x="connsiteX2" y="connsiteY2"/>
              </a:cxn>
              <a:cxn ang="0">
                <a:pos x="connsiteX3" y="connsiteY3"/>
              </a:cxn>
            </a:cxnLst>
            <a:rect l="l" t="t" r="r" b="b"/>
            <a:pathLst>
              <a:path w="2016880" h="9144">
                <a:moveTo>
                  <a:pt x="0" y="0"/>
                </a:moveTo>
                <a:lnTo>
                  <a:pt x="2016880" y="0"/>
                </a:lnTo>
                <a:lnTo>
                  <a:pt x="2016880" y="9144"/>
                </a:lnTo>
                <a:lnTo>
                  <a:pt x="0" y="9144"/>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endParaRPr lang="en-US"/>
          </a:p>
        </p:txBody>
      </p:sp>
      <p:sp>
        <p:nvSpPr>
          <p:cNvPr id="74" name="Text Placeholder 73">
            <a:extLst>
              <a:ext uri="{FF2B5EF4-FFF2-40B4-BE49-F238E27FC236}">
                <a16:creationId xmlns:a16="http://schemas.microsoft.com/office/drawing/2014/main" id="{8A98A1E2-BE09-34A8-A31C-722A43F2D154}"/>
              </a:ext>
              <a:ext uri="{C183D7F6-B498-43B3-948B-1728B52AA6E4}">
                <adec:decorative xmlns:adec="http://schemas.microsoft.com/office/drawing/2017/decorative" val="1"/>
              </a:ext>
            </a:extLst>
          </p:cNvPr>
          <p:cNvSpPr>
            <a:spLocks noGrp="1"/>
          </p:cNvSpPr>
          <p:nvPr>
            <p:ph type="body" sz="quarter" idx="48"/>
          </p:nvPr>
        </p:nvSpPr>
        <p:spPr>
          <a:xfrm>
            <a:off x="3724495" y="4072037"/>
            <a:ext cx="9144" cy="731520"/>
          </a:xfrm>
          <a:custGeom>
            <a:avLst/>
            <a:gdLst>
              <a:gd name="connsiteX0" fmla="*/ 0 w 9144"/>
              <a:gd name="connsiteY0" fmla="*/ 0 h 731520"/>
              <a:gd name="connsiteX1" fmla="*/ 9144 w 9144"/>
              <a:gd name="connsiteY1" fmla="*/ 0 h 731520"/>
              <a:gd name="connsiteX2" fmla="*/ 9144 w 9144"/>
              <a:gd name="connsiteY2" fmla="*/ 731520 h 731520"/>
              <a:gd name="connsiteX3" fmla="*/ 0 w 9144"/>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144" h="731520">
                <a:moveTo>
                  <a:pt x="0" y="0"/>
                </a:moveTo>
                <a:lnTo>
                  <a:pt x="9144" y="0"/>
                </a:lnTo>
                <a:lnTo>
                  <a:pt x="9144" y="731520"/>
                </a:lnTo>
                <a:lnTo>
                  <a:pt x="0" y="731520"/>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endParaRPr lang="en-US"/>
          </a:p>
        </p:txBody>
      </p:sp>
      <p:sp>
        <p:nvSpPr>
          <p:cNvPr id="75" name="Text Placeholder 74">
            <a:extLst>
              <a:ext uri="{FF2B5EF4-FFF2-40B4-BE49-F238E27FC236}">
                <a16:creationId xmlns:a16="http://schemas.microsoft.com/office/drawing/2014/main" id="{571B8223-426D-CACD-5C7C-D80FEC988FED}"/>
              </a:ext>
              <a:ext uri="{C183D7F6-B498-43B3-948B-1728B52AA6E4}">
                <adec:decorative xmlns:adec="http://schemas.microsoft.com/office/drawing/2017/decorative" val="1"/>
              </a:ext>
            </a:extLst>
          </p:cNvPr>
          <p:cNvSpPr>
            <a:spLocks noGrp="1"/>
          </p:cNvSpPr>
          <p:nvPr>
            <p:ph type="body" sz="quarter" idx="49"/>
          </p:nvPr>
        </p:nvSpPr>
        <p:spPr>
          <a:xfrm>
            <a:off x="4938978" y="4799442"/>
            <a:ext cx="2016880" cy="9144"/>
          </a:xfrm>
          <a:custGeom>
            <a:avLst/>
            <a:gdLst>
              <a:gd name="connsiteX0" fmla="*/ 0 w 2016880"/>
              <a:gd name="connsiteY0" fmla="*/ 0 h 9144"/>
              <a:gd name="connsiteX1" fmla="*/ 2016880 w 2016880"/>
              <a:gd name="connsiteY1" fmla="*/ 0 h 9144"/>
              <a:gd name="connsiteX2" fmla="*/ 2016880 w 2016880"/>
              <a:gd name="connsiteY2" fmla="*/ 9144 h 9144"/>
              <a:gd name="connsiteX3" fmla="*/ 0 w 2016880"/>
              <a:gd name="connsiteY3" fmla="*/ 9144 h 9144"/>
            </a:gdLst>
            <a:ahLst/>
            <a:cxnLst>
              <a:cxn ang="0">
                <a:pos x="connsiteX0" y="connsiteY0"/>
              </a:cxn>
              <a:cxn ang="0">
                <a:pos x="connsiteX1" y="connsiteY1"/>
              </a:cxn>
              <a:cxn ang="0">
                <a:pos x="connsiteX2" y="connsiteY2"/>
              </a:cxn>
              <a:cxn ang="0">
                <a:pos x="connsiteX3" y="connsiteY3"/>
              </a:cxn>
            </a:cxnLst>
            <a:rect l="l" t="t" r="r" b="b"/>
            <a:pathLst>
              <a:path w="2016880" h="9144">
                <a:moveTo>
                  <a:pt x="0" y="0"/>
                </a:moveTo>
                <a:lnTo>
                  <a:pt x="2016880" y="0"/>
                </a:lnTo>
                <a:lnTo>
                  <a:pt x="2016880" y="9144"/>
                </a:lnTo>
                <a:lnTo>
                  <a:pt x="0" y="9144"/>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endParaRPr lang="en-US"/>
          </a:p>
        </p:txBody>
      </p:sp>
      <p:sp>
        <p:nvSpPr>
          <p:cNvPr id="76" name="Text Placeholder 75">
            <a:extLst>
              <a:ext uri="{FF2B5EF4-FFF2-40B4-BE49-F238E27FC236}">
                <a16:creationId xmlns:a16="http://schemas.microsoft.com/office/drawing/2014/main" id="{FBE6B560-E79B-0323-FCC8-44D55CD20635}"/>
              </a:ext>
              <a:ext uri="{C183D7F6-B498-43B3-948B-1728B52AA6E4}">
                <adec:decorative xmlns:adec="http://schemas.microsoft.com/office/drawing/2017/decorative" val="1"/>
              </a:ext>
            </a:extLst>
          </p:cNvPr>
          <p:cNvSpPr>
            <a:spLocks noGrp="1"/>
          </p:cNvSpPr>
          <p:nvPr>
            <p:ph type="body" sz="quarter" idx="50"/>
          </p:nvPr>
        </p:nvSpPr>
        <p:spPr>
          <a:xfrm>
            <a:off x="5944229" y="4072037"/>
            <a:ext cx="9144" cy="731520"/>
          </a:xfrm>
          <a:custGeom>
            <a:avLst/>
            <a:gdLst>
              <a:gd name="connsiteX0" fmla="*/ 0 w 9144"/>
              <a:gd name="connsiteY0" fmla="*/ 0 h 731520"/>
              <a:gd name="connsiteX1" fmla="*/ 9144 w 9144"/>
              <a:gd name="connsiteY1" fmla="*/ 0 h 731520"/>
              <a:gd name="connsiteX2" fmla="*/ 9144 w 9144"/>
              <a:gd name="connsiteY2" fmla="*/ 731520 h 731520"/>
              <a:gd name="connsiteX3" fmla="*/ 0 w 9144"/>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144" h="731520">
                <a:moveTo>
                  <a:pt x="0" y="0"/>
                </a:moveTo>
                <a:lnTo>
                  <a:pt x="9144" y="0"/>
                </a:lnTo>
                <a:lnTo>
                  <a:pt x="9144" y="731520"/>
                </a:lnTo>
                <a:lnTo>
                  <a:pt x="0" y="731520"/>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endParaRPr lang="en-US"/>
          </a:p>
        </p:txBody>
      </p:sp>
      <p:sp>
        <p:nvSpPr>
          <p:cNvPr id="77" name="Text Placeholder 76">
            <a:extLst>
              <a:ext uri="{FF2B5EF4-FFF2-40B4-BE49-F238E27FC236}">
                <a16:creationId xmlns:a16="http://schemas.microsoft.com/office/drawing/2014/main" id="{0CDC7122-26F2-7EA0-EA78-D32B842E8ADA}"/>
              </a:ext>
              <a:ext uri="{C183D7F6-B498-43B3-948B-1728B52AA6E4}">
                <adec:decorative xmlns:adec="http://schemas.microsoft.com/office/drawing/2017/decorative" val="1"/>
              </a:ext>
            </a:extLst>
          </p:cNvPr>
          <p:cNvSpPr>
            <a:spLocks noGrp="1"/>
          </p:cNvSpPr>
          <p:nvPr>
            <p:ph type="body" sz="quarter" idx="51"/>
          </p:nvPr>
        </p:nvSpPr>
        <p:spPr>
          <a:xfrm>
            <a:off x="7179437" y="4799442"/>
            <a:ext cx="2016880" cy="9144"/>
          </a:xfrm>
          <a:custGeom>
            <a:avLst/>
            <a:gdLst>
              <a:gd name="connsiteX0" fmla="*/ 0 w 2016880"/>
              <a:gd name="connsiteY0" fmla="*/ 0 h 9144"/>
              <a:gd name="connsiteX1" fmla="*/ 2016880 w 2016880"/>
              <a:gd name="connsiteY1" fmla="*/ 0 h 9144"/>
              <a:gd name="connsiteX2" fmla="*/ 2016880 w 2016880"/>
              <a:gd name="connsiteY2" fmla="*/ 9144 h 9144"/>
              <a:gd name="connsiteX3" fmla="*/ 0 w 2016880"/>
              <a:gd name="connsiteY3" fmla="*/ 9144 h 9144"/>
            </a:gdLst>
            <a:ahLst/>
            <a:cxnLst>
              <a:cxn ang="0">
                <a:pos x="connsiteX0" y="connsiteY0"/>
              </a:cxn>
              <a:cxn ang="0">
                <a:pos x="connsiteX1" y="connsiteY1"/>
              </a:cxn>
              <a:cxn ang="0">
                <a:pos x="connsiteX2" y="connsiteY2"/>
              </a:cxn>
              <a:cxn ang="0">
                <a:pos x="connsiteX3" y="connsiteY3"/>
              </a:cxn>
            </a:cxnLst>
            <a:rect l="l" t="t" r="r" b="b"/>
            <a:pathLst>
              <a:path w="2016880" h="9144">
                <a:moveTo>
                  <a:pt x="0" y="0"/>
                </a:moveTo>
                <a:lnTo>
                  <a:pt x="2016880" y="0"/>
                </a:lnTo>
                <a:lnTo>
                  <a:pt x="2016880" y="9144"/>
                </a:lnTo>
                <a:lnTo>
                  <a:pt x="0" y="9144"/>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endParaRPr lang="en-US"/>
          </a:p>
        </p:txBody>
      </p:sp>
      <p:sp>
        <p:nvSpPr>
          <p:cNvPr id="78" name="Text Placeholder 77">
            <a:extLst>
              <a:ext uri="{FF2B5EF4-FFF2-40B4-BE49-F238E27FC236}">
                <a16:creationId xmlns:a16="http://schemas.microsoft.com/office/drawing/2014/main" id="{8F90158E-ED73-BCE2-7F58-9847EFA47AB0}"/>
              </a:ext>
              <a:ext uri="{C183D7F6-B498-43B3-948B-1728B52AA6E4}">
                <adec:decorative xmlns:adec="http://schemas.microsoft.com/office/drawing/2017/decorative" val="1"/>
              </a:ext>
            </a:extLst>
          </p:cNvPr>
          <p:cNvSpPr>
            <a:spLocks noGrp="1"/>
          </p:cNvSpPr>
          <p:nvPr>
            <p:ph type="body" sz="quarter" idx="52"/>
          </p:nvPr>
        </p:nvSpPr>
        <p:spPr>
          <a:xfrm>
            <a:off x="8183758" y="4072037"/>
            <a:ext cx="9144" cy="731520"/>
          </a:xfrm>
          <a:custGeom>
            <a:avLst/>
            <a:gdLst>
              <a:gd name="connsiteX0" fmla="*/ 0 w 9144"/>
              <a:gd name="connsiteY0" fmla="*/ 0 h 731520"/>
              <a:gd name="connsiteX1" fmla="*/ 9144 w 9144"/>
              <a:gd name="connsiteY1" fmla="*/ 0 h 731520"/>
              <a:gd name="connsiteX2" fmla="*/ 9144 w 9144"/>
              <a:gd name="connsiteY2" fmla="*/ 731520 h 731520"/>
              <a:gd name="connsiteX3" fmla="*/ 0 w 9144"/>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144" h="731520">
                <a:moveTo>
                  <a:pt x="0" y="0"/>
                </a:moveTo>
                <a:lnTo>
                  <a:pt x="9144" y="0"/>
                </a:lnTo>
                <a:lnTo>
                  <a:pt x="9144" y="731520"/>
                </a:lnTo>
                <a:lnTo>
                  <a:pt x="0" y="731520"/>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endParaRPr lang="en-US"/>
          </a:p>
        </p:txBody>
      </p:sp>
      <p:sp>
        <p:nvSpPr>
          <p:cNvPr id="79" name="Text Placeholder 78">
            <a:extLst>
              <a:ext uri="{FF2B5EF4-FFF2-40B4-BE49-F238E27FC236}">
                <a16:creationId xmlns:a16="http://schemas.microsoft.com/office/drawing/2014/main" id="{9940C58D-7BCF-A16C-92CA-6E7E8924603C}"/>
              </a:ext>
              <a:ext uri="{C183D7F6-B498-43B3-948B-1728B52AA6E4}">
                <adec:decorative xmlns:adec="http://schemas.microsoft.com/office/drawing/2017/decorative" val="1"/>
              </a:ext>
            </a:extLst>
          </p:cNvPr>
          <p:cNvSpPr>
            <a:spLocks noGrp="1"/>
          </p:cNvSpPr>
          <p:nvPr>
            <p:ph type="body" sz="quarter" idx="53"/>
          </p:nvPr>
        </p:nvSpPr>
        <p:spPr>
          <a:xfrm>
            <a:off x="9397672" y="4799442"/>
            <a:ext cx="2016880" cy="9144"/>
          </a:xfrm>
          <a:custGeom>
            <a:avLst/>
            <a:gdLst>
              <a:gd name="connsiteX0" fmla="*/ 0 w 2016880"/>
              <a:gd name="connsiteY0" fmla="*/ 0 h 9144"/>
              <a:gd name="connsiteX1" fmla="*/ 2016880 w 2016880"/>
              <a:gd name="connsiteY1" fmla="*/ 0 h 9144"/>
              <a:gd name="connsiteX2" fmla="*/ 2016880 w 2016880"/>
              <a:gd name="connsiteY2" fmla="*/ 9144 h 9144"/>
              <a:gd name="connsiteX3" fmla="*/ 0 w 2016880"/>
              <a:gd name="connsiteY3" fmla="*/ 9144 h 9144"/>
            </a:gdLst>
            <a:ahLst/>
            <a:cxnLst>
              <a:cxn ang="0">
                <a:pos x="connsiteX0" y="connsiteY0"/>
              </a:cxn>
              <a:cxn ang="0">
                <a:pos x="connsiteX1" y="connsiteY1"/>
              </a:cxn>
              <a:cxn ang="0">
                <a:pos x="connsiteX2" y="connsiteY2"/>
              </a:cxn>
              <a:cxn ang="0">
                <a:pos x="connsiteX3" y="connsiteY3"/>
              </a:cxn>
            </a:cxnLst>
            <a:rect l="l" t="t" r="r" b="b"/>
            <a:pathLst>
              <a:path w="2016880" h="9144">
                <a:moveTo>
                  <a:pt x="0" y="0"/>
                </a:moveTo>
                <a:lnTo>
                  <a:pt x="2016880" y="0"/>
                </a:lnTo>
                <a:lnTo>
                  <a:pt x="2016880" y="9144"/>
                </a:lnTo>
                <a:lnTo>
                  <a:pt x="0" y="9144"/>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endParaRPr lang="en-US"/>
          </a:p>
        </p:txBody>
      </p:sp>
      <p:sp>
        <p:nvSpPr>
          <p:cNvPr id="80" name="Text Placeholder 79">
            <a:extLst>
              <a:ext uri="{FF2B5EF4-FFF2-40B4-BE49-F238E27FC236}">
                <a16:creationId xmlns:a16="http://schemas.microsoft.com/office/drawing/2014/main" id="{59C0486F-4E03-75B8-7DD8-2C86EC85EFD5}"/>
              </a:ext>
              <a:ext uri="{C183D7F6-B498-43B3-948B-1728B52AA6E4}">
                <adec:decorative xmlns:adec="http://schemas.microsoft.com/office/drawing/2017/decorative" val="1"/>
              </a:ext>
            </a:extLst>
          </p:cNvPr>
          <p:cNvSpPr>
            <a:spLocks noGrp="1"/>
          </p:cNvSpPr>
          <p:nvPr>
            <p:ph type="body" sz="quarter" idx="54"/>
          </p:nvPr>
        </p:nvSpPr>
        <p:spPr>
          <a:xfrm>
            <a:off x="10403588" y="4072037"/>
            <a:ext cx="9144" cy="731520"/>
          </a:xfrm>
          <a:custGeom>
            <a:avLst/>
            <a:gdLst>
              <a:gd name="connsiteX0" fmla="*/ 0 w 9144"/>
              <a:gd name="connsiteY0" fmla="*/ 0 h 731520"/>
              <a:gd name="connsiteX1" fmla="*/ 9144 w 9144"/>
              <a:gd name="connsiteY1" fmla="*/ 0 h 731520"/>
              <a:gd name="connsiteX2" fmla="*/ 9144 w 9144"/>
              <a:gd name="connsiteY2" fmla="*/ 731520 h 731520"/>
              <a:gd name="connsiteX3" fmla="*/ 0 w 9144"/>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144" h="731520">
                <a:moveTo>
                  <a:pt x="0" y="0"/>
                </a:moveTo>
                <a:lnTo>
                  <a:pt x="9144" y="0"/>
                </a:lnTo>
                <a:lnTo>
                  <a:pt x="9144" y="731520"/>
                </a:lnTo>
                <a:lnTo>
                  <a:pt x="0" y="731520"/>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endParaRPr lang="en-US"/>
          </a:p>
        </p:txBody>
      </p:sp>
      <p:grpSp>
        <p:nvGrpSpPr>
          <p:cNvPr id="3" name="Group 2">
            <a:extLst>
              <a:ext uri="{FF2B5EF4-FFF2-40B4-BE49-F238E27FC236}">
                <a16:creationId xmlns:a16="http://schemas.microsoft.com/office/drawing/2014/main" id="{F57C9F75-8191-7DEB-F8C7-A75611DC7A2E}"/>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5" name="Straight Connector 4">
              <a:extLst>
                <a:ext uri="{FF2B5EF4-FFF2-40B4-BE49-F238E27FC236}">
                  <a16:creationId xmlns:a16="http://schemas.microsoft.com/office/drawing/2014/main" id="{710814BE-3193-AA54-D0AC-35ECE78B3F08}"/>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71BA88C-874C-B865-244E-FA9062E9D04A}"/>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D5933FD-6A1E-F81B-1D39-5B3AB3DE0F96}"/>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3D4D063-EFCC-E89F-E7AC-B08D1350C670}"/>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EE1E1EB-2C7B-2047-A891-F02EDA0C26D1}"/>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9" name="Graphic 8">
            <a:extLst>
              <a:ext uri="{FF2B5EF4-FFF2-40B4-BE49-F238E27FC236}">
                <a16:creationId xmlns:a16="http://schemas.microsoft.com/office/drawing/2014/main" id="{0EE75F00-6F38-BF77-8798-9BDAB945BDF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2375" y="6161241"/>
            <a:ext cx="1140079" cy="602868"/>
          </a:xfrm>
          <a:prstGeom prst="rect">
            <a:avLst/>
          </a:prstGeom>
        </p:spPr>
      </p:pic>
      <p:sp>
        <p:nvSpPr>
          <p:cNvPr id="15" name="Footer Placeholder 14">
            <a:extLst>
              <a:ext uri="{FF2B5EF4-FFF2-40B4-BE49-F238E27FC236}">
                <a16:creationId xmlns:a16="http://schemas.microsoft.com/office/drawing/2014/main" id="{5D67D70F-8671-F2CE-94FC-B85274A67B47}"/>
              </a:ext>
            </a:extLst>
          </p:cNvPr>
          <p:cNvSpPr>
            <a:spLocks noGrp="1"/>
          </p:cNvSpPr>
          <p:nvPr>
            <p:ph type="ftr" sz="quarter" idx="61"/>
          </p:nvPr>
        </p:nvSpPr>
        <p:spPr/>
        <p:txBody>
          <a:bodyPr/>
          <a:lstStyle/>
          <a:p>
            <a:r>
              <a:rPr lang="en-US"/>
              <a:t>© Teladoc Health, Inc. All rights reserved.</a:t>
            </a:r>
          </a:p>
        </p:txBody>
      </p:sp>
      <p:sp>
        <p:nvSpPr>
          <p:cNvPr id="16" name="Slide Number Placeholder 15">
            <a:extLst>
              <a:ext uri="{FF2B5EF4-FFF2-40B4-BE49-F238E27FC236}">
                <a16:creationId xmlns:a16="http://schemas.microsoft.com/office/drawing/2014/main" id="{6AC534E9-D2EB-CF37-C3D1-D0861D663E42}"/>
              </a:ext>
            </a:extLst>
          </p:cNvPr>
          <p:cNvSpPr>
            <a:spLocks noGrp="1"/>
          </p:cNvSpPr>
          <p:nvPr>
            <p:ph type="sldNum" sz="quarter" idx="62"/>
          </p:nvPr>
        </p:nvSpPr>
        <p:spPr/>
        <p:txBody>
          <a:bodyPr/>
          <a:lstStyle/>
          <a:p>
            <a:fld id="{A82C3BC0-3EBF-3C4C-A3D8-795624EBC6AA}" type="slidenum">
              <a:rPr lang="en-US" smtClean="0"/>
              <a:pPr/>
              <a:t>‹#›</a:t>
            </a:fld>
            <a:endParaRPr lang="en-US"/>
          </a:p>
        </p:txBody>
      </p:sp>
    </p:spTree>
    <p:extLst>
      <p:ext uri="{BB962C8B-B14F-4D97-AF65-F5344CB8AC3E}">
        <p14:creationId xmlns:p14="http://schemas.microsoft.com/office/powerpoint/2010/main" val="76333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ata 9">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3F2266-9B3E-1145-96F7-5466A678D664}"/>
              </a:ext>
            </a:extLst>
          </p:cNvPr>
          <p:cNvSpPr>
            <a:spLocks noGrp="1"/>
          </p:cNvSpPr>
          <p:nvPr userDrawn="1">
            <p:ph type="title" hasCustomPrompt="1"/>
          </p:nvPr>
        </p:nvSpPr>
        <p:spPr>
          <a:xfrm>
            <a:off x="496888" y="489252"/>
            <a:ext cx="9768341" cy="328304"/>
          </a:xfrm>
        </p:spPr>
        <p:txBody>
          <a:bodyPr/>
          <a:lstStyle/>
          <a:p>
            <a:r>
              <a:rPr lang="en-US"/>
              <a:t>Click to edit title style</a:t>
            </a:r>
          </a:p>
        </p:txBody>
      </p:sp>
      <p:sp>
        <p:nvSpPr>
          <p:cNvPr id="4" name="Text Placeholder 7">
            <a:extLst>
              <a:ext uri="{FF2B5EF4-FFF2-40B4-BE49-F238E27FC236}">
                <a16:creationId xmlns:a16="http://schemas.microsoft.com/office/drawing/2014/main" id="{88BB058D-3A68-0F23-EB49-0368A3CA07AD}"/>
              </a:ext>
            </a:extLst>
          </p:cNvPr>
          <p:cNvSpPr>
            <a:spLocks noGrp="1"/>
          </p:cNvSpPr>
          <p:nvPr userDrawn="1">
            <p:ph type="body" sz="quarter" idx="13" hasCustomPrompt="1"/>
          </p:nvPr>
        </p:nvSpPr>
        <p:spPr>
          <a:xfrm>
            <a:off x="496888" y="874621"/>
            <a:ext cx="9768341" cy="327025"/>
          </a:xfrm>
        </p:spPr>
        <p:txBody>
          <a:bodyPr/>
          <a:lstStyle>
            <a:lvl1pPr>
              <a:defRPr sz="1400" b="0" cap="all" baseline="0">
                <a:solidFill>
                  <a:schemeClr val="accent1"/>
                </a:solidFill>
              </a:defRPr>
            </a:lvl1pPr>
          </a:lstStyle>
          <a:p>
            <a:pPr lvl="0"/>
            <a:r>
              <a:rPr lang="en-US"/>
              <a:t>Click to edit text styles</a:t>
            </a:r>
          </a:p>
        </p:txBody>
      </p:sp>
      <p:sp>
        <p:nvSpPr>
          <p:cNvPr id="6" name="Text Placeholder 5">
            <a:extLst>
              <a:ext uri="{FF2B5EF4-FFF2-40B4-BE49-F238E27FC236}">
                <a16:creationId xmlns:a16="http://schemas.microsoft.com/office/drawing/2014/main" id="{8E235624-A5C4-60D4-F59F-861C9FB94FF8}"/>
              </a:ext>
              <a:ext uri="{C183D7F6-B498-43B3-948B-1728B52AA6E4}">
                <adec:decorative xmlns:adec="http://schemas.microsoft.com/office/drawing/2017/decorative" val="1"/>
              </a:ext>
            </a:extLst>
          </p:cNvPr>
          <p:cNvSpPr>
            <a:spLocks noGrp="1"/>
          </p:cNvSpPr>
          <p:nvPr>
            <p:ph type="body" sz="quarter" idx="34"/>
          </p:nvPr>
        </p:nvSpPr>
        <p:spPr>
          <a:xfrm>
            <a:off x="0" y="1634594"/>
            <a:ext cx="11695111" cy="4243690"/>
          </a:xfrm>
          <a:custGeom>
            <a:avLst/>
            <a:gdLst>
              <a:gd name="connsiteX0" fmla="*/ 0 w 11695111"/>
              <a:gd name="connsiteY0" fmla="*/ 0 h 4243690"/>
              <a:gd name="connsiteX1" fmla="*/ 9573265 w 11695111"/>
              <a:gd name="connsiteY1" fmla="*/ 0 h 4243690"/>
              <a:gd name="connsiteX2" fmla="*/ 11695111 w 11695111"/>
              <a:gd name="connsiteY2" fmla="*/ 2121845 h 4243690"/>
              <a:gd name="connsiteX3" fmla="*/ 9573265 w 11695111"/>
              <a:gd name="connsiteY3" fmla="*/ 4243690 h 4243690"/>
              <a:gd name="connsiteX4" fmla="*/ 0 w 11695111"/>
              <a:gd name="connsiteY4" fmla="*/ 4243690 h 4243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5111" h="4243690">
                <a:moveTo>
                  <a:pt x="0" y="0"/>
                </a:moveTo>
                <a:lnTo>
                  <a:pt x="9573265" y="0"/>
                </a:lnTo>
                <a:cubicBezTo>
                  <a:pt x="10745129" y="0"/>
                  <a:pt x="11695111" y="949982"/>
                  <a:pt x="11695111" y="2121845"/>
                </a:cubicBezTo>
                <a:cubicBezTo>
                  <a:pt x="11695111" y="3293708"/>
                  <a:pt x="10745129" y="4243690"/>
                  <a:pt x="9573265" y="4243690"/>
                </a:cubicBezTo>
                <a:lnTo>
                  <a:pt x="0" y="4243690"/>
                </a:lnTo>
                <a:close/>
              </a:path>
            </a:pathLst>
          </a:custGeom>
          <a:solidFill>
            <a:srgbClr val="E6E6E6"/>
          </a:solidFill>
        </p:spPr>
        <p:txBody>
          <a:bodyPr wrap="square">
            <a:noAutofit/>
          </a:bodyPr>
          <a:lstStyle>
            <a:lvl1pPr>
              <a:defRPr sz="100">
                <a:solidFill>
                  <a:schemeClr val="accent5">
                    <a:alpha val="0"/>
                  </a:schemeClr>
                </a:solidFill>
              </a:defRPr>
            </a:lvl1pPr>
          </a:lstStyle>
          <a:p>
            <a:pPr lvl="0"/>
            <a:endParaRPr lang="en-US"/>
          </a:p>
        </p:txBody>
      </p:sp>
      <p:sp>
        <p:nvSpPr>
          <p:cNvPr id="17" name="Text Placeholder 16">
            <a:extLst>
              <a:ext uri="{FF2B5EF4-FFF2-40B4-BE49-F238E27FC236}">
                <a16:creationId xmlns:a16="http://schemas.microsoft.com/office/drawing/2014/main" id="{786742B8-AC3E-7288-6091-D30F3D779223}"/>
              </a:ext>
              <a:ext uri="{C183D7F6-B498-43B3-948B-1728B52AA6E4}">
                <adec:decorative xmlns:adec="http://schemas.microsoft.com/office/drawing/2017/decorative" val="1"/>
              </a:ext>
            </a:extLst>
          </p:cNvPr>
          <p:cNvSpPr>
            <a:spLocks noGrp="1"/>
          </p:cNvSpPr>
          <p:nvPr>
            <p:ph type="body" sz="quarter" idx="36"/>
          </p:nvPr>
        </p:nvSpPr>
        <p:spPr>
          <a:xfrm>
            <a:off x="494811" y="2083104"/>
            <a:ext cx="3356264" cy="3356264"/>
          </a:xfrm>
          <a:custGeom>
            <a:avLst/>
            <a:gdLst>
              <a:gd name="connsiteX0" fmla="*/ 1678132 w 3356264"/>
              <a:gd name="connsiteY0" fmla="*/ 0 h 3356264"/>
              <a:gd name="connsiteX1" fmla="*/ 3356264 w 3356264"/>
              <a:gd name="connsiteY1" fmla="*/ 1678132 h 3356264"/>
              <a:gd name="connsiteX2" fmla="*/ 1678132 w 3356264"/>
              <a:gd name="connsiteY2" fmla="*/ 3356264 h 3356264"/>
              <a:gd name="connsiteX3" fmla="*/ 0 w 3356264"/>
              <a:gd name="connsiteY3" fmla="*/ 1678132 h 3356264"/>
              <a:gd name="connsiteX4" fmla="*/ 1678132 w 3356264"/>
              <a:gd name="connsiteY4" fmla="*/ 0 h 3356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6264" h="3356264">
                <a:moveTo>
                  <a:pt x="1678132" y="0"/>
                </a:moveTo>
                <a:cubicBezTo>
                  <a:pt x="2604939" y="0"/>
                  <a:pt x="3356264" y="751325"/>
                  <a:pt x="3356264" y="1678132"/>
                </a:cubicBezTo>
                <a:cubicBezTo>
                  <a:pt x="3356264" y="2604939"/>
                  <a:pt x="2604939" y="3356264"/>
                  <a:pt x="1678132" y="3356264"/>
                </a:cubicBezTo>
                <a:cubicBezTo>
                  <a:pt x="751325" y="3356264"/>
                  <a:pt x="0" y="2604939"/>
                  <a:pt x="0" y="1678132"/>
                </a:cubicBezTo>
                <a:cubicBezTo>
                  <a:pt x="0" y="751325"/>
                  <a:pt x="751325" y="0"/>
                  <a:pt x="1678132" y="0"/>
                </a:cubicBezTo>
                <a:close/>
              </a:path>
            </a:pathLst>
          </a:custGeom>
          <a:solidFill>
            <a:schemeClr val="accent1"/>
          </a:solidFill>
        </p:spPr>
        <p:txBody>
          <a:bodyPr wrap="square">
            <a:noAutofit/>
          </a:bodyPr>
          <a:lstStyle>
            <a:lvl1pPr>
              <a:defRPr sz="100">
                <a:solidFill>
                  <a:schemeClr val="accent5">
                    <a:alpha val="0"/>
                  </a:schemeClr>
                </a:solidFill>
              </a:defRPr>
            </a:lvl1pPr>
          </a:lstStyle>
          <a:p>
            <a:pPr lvl="0"/>
            <a:endParaRPr lang="en-US"/>
          </a:p>
        </p:txBody>
      </p:sp>
      <p:sp>
        <p:nvSpPr>
          <p:cNvPr id="18" name="Text Placeholder 17">
            <a:extLst>
              <a:ext uri="{FF2B5EF4-FFF2-40B4-BE49-F238E27FC236}">
                <a16:creationId xmlns:a16="http://schemas.microsoft.com/office/drawing/2014/main" id="{21B0A24E-9E42-6153-7EAE-8E6FCCE65E35}"/>
              </a:ext>
              <a:ext uri="{C183D7F6-B498-43B3-948B-1728B52AA6E4}">
                <adec:decorative xmlns:adec="http://schemas.microsoft.com/office/drawing/2017/decorative" val="1"/>
              </a:ext>
            </a:extLst>
          </p:cNvPr>
          <p:cNvSpPr>
            <a:spLocks noGrp="1"/>
          </p:cNvSpPr>
          <p:nvPr>
            <p:ph type="body" sz="quarter" idx="37"/>
          </p:nvPr>
        </p:nvSpPr>
        <p:spPr>
          <a:xfrm>
            <a:off x="4185096" y="2083104"/>
            <a:ext cx="3356264" cy="3356264"/>
          </a:xfrm>
          <a:custGeom>
            <a:avLst/>
            <a:gdLst>
              <a:gd name="connsiteX0" fmla="*/ 1678132 w 3356264"/>
              <a:gd name="connsiteY0" fmla="*/ 0 h 3356264"/>
              <a:gd name="connsiteX1" fmla="*/ 3356264 w 3356264"/>
              <a:gd name="connsiteY1" fmla="*/ 1678132 h 3356264"/>
              <a:gd name="connsiteX2" fmla="*/ 1678132 w 3356264"/>
              <a:gd name="connsiteY2" fmla="*/ 3356264 h 3356264"/>
              <a:gd name="connsiteX3" fmla="*/ 0 w 3356264"/>
              <a:gd name="connsiteY3" fmla="*/ 1678132 h 3356264"/>
              <a:gd name="connsiteX4" fmla="*/ 1678132 w 3356264"/>
              <a:gd name="connsiteY4" fmla="*/ 0 h 3356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6264" h="3356264">
                <a:moveTo>
                  <a:pt x="1678132" y="0"/>
                </a:moveTo>
                <a:cubicBezTo>
                  <a:pt x="2604939" y="0"/>
                  <a:pt x="3356264" y="751325"/>
                  <a:pt x="3356264" y="1678132"/>
                </a:cubicBezTo>
                <a:cubicBezTo>
                  <a:pt x="3356264" y="2604939"/>
                  <a:pt x="2604939" y="3356264"/>
                  <a:pt x="1678132" y="3356264"/>
                </a:cubicBezTo>
                <a:cubicBezTo>
                  <a:pt x="751325" y="3356264"/>
                  <a:pt x="0" y="2604939"/>
                  <a:pt x="0" y="1678132"/>
                </a:cubicBezTo>
                <a:cubicBezTo>
                  <a:pt x="0" y="751325"/>
                  <a:pt x="751325" y="0"/>
                  <a:pt x="1678132" y="0"/>
                </a:cubicBezTo>
                <a:close/>
              </a:path>
            </a:pathLst>
          </a:custGeom>
          <a:solidFill>
            <a:schemeClr val="accent1"/>
          </a:solidFill>
        </p:spPr>
        <p:txBody>
          <a:bodyPr wrap="square">
            <a:noAutofit/>
          </a:bodyPr>
          <a:lstStyle>
            <a:lvl1pPr>
              <a:defRPr sz="100">
                <a:solidFill>
                  <a:schemeClr val="accent5">
                    <a:alpha val="0"/>
                  </a:schemeClr>
                </a:solidFill>
              </a:defRPr>
            </a:lvl1pPr>
          </a:lstStyle>
          <a:p>
            <a:pPr lvl="0"/>
            <a:endParaRPr lang="en-US"/>
          </a:p>
        </p:txBody>
      </p:sp>
      <p:sp>
        <p:nvSpPr>
          <p:cNvPr id="20" name="Text Placeholder 19">
            <a:extLst>
              <a:ext uri="{FF2B5EF4-FFF2-40B4-BE49-F238E27FC236}">
                <a16:creationId xmlns:a16="http://schemas.microsoft.com/office/drawing/2014/main" id="{EC939841-883C-C5C0-B5CC-BB7D34B2C5D2}"/>
              </a:ext>
              <a:ext uri="{C183D7F6-B498-43B3-948B-1728B52AA6E4}">
                <adec:decorative xmlns:adec="http://schemas.microsoft.com/office/drawing/2017/decorative" val="1"/>
              </a:ext>
            </a:extLst>
          </p:cNvPr>
          <p:cNvSpPr>
            <a:spLocks noGrp="1"/>
          </p:cNvSpPr>
          <p:nvPr>
            <p:ph type="body" sz="quarter" idx="38"/>
          </p:nvPr>
        </p:nvSpPr>
        <p:spPr>
          <a:xfrm>
            <a:off x="7875380" y="2083104"/>
            <a:ext cx="3356264" cy="3356264"/>
          </a:xfrm>
          <a:custGeom>
            <a:avLst/>
            <a:gdLst>
              <a:gd name="connsiteX0" fmla="*/ 1678132 w 3356264"/>
              <a:gd name="connsiteY0" fmla="*/ 0 h 3356264"/>
              <a:gd name="connsiteX1" fmla="*/ 3356264 w 3356264"/>
              <a:gd name="connsiteY1" fmla="*/ 1678132 h 3356264"/>
              <a:gd name="connsiteX2" fmla="*/ 1678132 w 3356264"/>
              <a:gd name="connsiteY2" fmla="*/ 3356264 h 3356264"/>
              <a:gd name="connsiteX3" fmla="*/ 0 w 3356264"/>
              <a:gd name="connsiteY3" fmla="*/ 1678132 h 3356264"/>
              <a:gd name="connsiteX4" fmla="*/ 1678132 w 3356264"/>
              <a:gd name="connsiteY4" fmla="*/ 0 h 3356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6264" h="3356264">
                <a:moveTo>
                  <a:pt x="1678132" y="0"/>
                </a:moveTo>
                <a:cubicBezTo>
                  <a:pt x="2604939" y="0"/>
                  <a:pt x="3356264" y="751325"/>
                  <a:pt x="3356264" y="1678132"/>
                </a:cubicBezTo>
                <a:cubicBezTo>
                  <a:pt x="3356264" y="2604939"/>
                  <a:pt x="2604939" y="3356264"/>
                  <a:pt x="1678132" y="3356264"/>
                </a:cubicBezTo>
                <a:cubicBezTo>
                  <a:pt x="751325" y="3356264"/>
                  <a:pt x="0" y="2604939"/>
                  <a:pt x="0" y="1678132"/>
                </a:cubicBezTo>
                <a:cubicBezTo>
                  <a:pt x="0" y="751325"/>
                  <a:pt x="751325" y="0"/>
                  <a:pt x="1678132" y="0"/>
                </a:cubicBezTo>
                <a:close/>
              </a:path>
            </a:pathLst>
          </a:custGeom>
          <a:solidFill>
            <a:schemeClr val="accent1"/>
          </a:solidFill>
        </p:spPr>
        <p:txBody>
          <a:bodyPr wrap="square">
            <a:noAutofit/>
          </a:bodyPr>
          <a:lstStyle>
            <a:lvl1pPr>
              <a:defRPr sz="100">
                <a:solidFill>
                  <a:schemeClr val="accent5">
                    <a:alpha val="0"/>
                  </a:schemeClr>
                </a:solidFill>
              </a:defRPr>
            </a:lvl1pPr>
          </a:lstStyle>
          <a:p>
            <a:pPr lvl="0"/>
            <a:endParaRPr lang="en-US"/>
          </a:p>
        </p:txBody>
      </p:sp>
      <p:sp>
        <p:nvSpPr>
          <p:cNvPr id="21" name="Text Placeholder 29">
            <a:extLst>
              <a:ext uri="{FF2B5EF4-FFF2-40B4-BE49-F238E27FC236}">
                <a16:creationId xmlns:a16="http://schemas.microsoft.com/office/drawing/2014/main" id="{D641E51F-1501-F441-515A-C167CC4FAD90}"/>
              </a:ext>
            </a:extLst>
          </p:cNvPr>
          <p:cNvSpPr>
            <a:spLocks noGrp="1"/>
          </p:cNvSpPr>
          <p:nvPr>
            <p:ph type="body" sz="quarter" idx="56" hasCustomPrompt="1"/>
          </p:nvPr>
        </p:nvSpPr>
        <p:spPr>
          <a:xfrm>
            <a:off x="1259138" y="3095461"/>
            <a:ext cx="1827610" cy="514822"/>
          </a:xfrm>
        </p:spPr>
        <p:txBody>
          <a:bodyPr wrap="none" bIns="45720" anchor="b" anchorCtr="0"/>
          <a:lstStyle>
            <a:lvl1pPr algn="ctr">
              <a:defRPr sz="1800" b="0" i="0">
                <a:solidFill>
                  <a:schemeClr val="bg1"/>
                </a:solidFill>
                <a:latin typeface="Century Gothic" panose="020B0502020202020204" pitchFamily="34" charset="0"/>
              </a:defRPr>
            </a:lvl1pPr>
          </a:lstStyle>
          <a:p>
            <a:pPr lvl="0"/>
            <a:r>
              <a:rPr lang="en-US"/>
              <a:t>Lorem ipsum</a:t>
            </a:r>
          </a:p>
        </p:txBody>
      </p:sp>
      <p:sp>
        <p:nvSpPr>
          <p:cNvPr id="38" name="Text Placeholder 33">
            <a:extLst>
              <a:ext uri="{FF2B5EF4-FFF2-40B4-BE49-F238E27FC236}">
                <a16:creationId xmlns:a16="http://schemas.microsoft.com/office/drawing/2014/main" id="{34717E78-5ACA-8489-D6DD-999AC1743DEA}"/>
              </a:ext>
            </a:extLst>
          </p:cNvPr>
          <p:cNvSpPr>
            <a:spLocks noGrp="1"/>
          </p:cNvSpPr>
          <p:nvPr>
            <p:ph type="body" sz="quarter" idx="40" hasCustomPrompt="1"/>
          </p:nvPr>
        </p:nvSpPr>
        <p:spPr>
          <a:xfrm>
            <a:off x="1178007" y="3824284"/>
            <a:ext cx="1989871" cy="803131"/>
          </a:xfrm>
        </p:spPr>
        <p:txBody>
          <a:bodyPr/>
          <a:lstStyle>
            <a:lvl1pPr algn="ctr">
              <a:lnSpc>
                <a:spcPct val="100000"/>
              </a:lnSpc>
              <a:spcBef>
                <a:spcPts val="600"/>
              </a:spcBef>
              <a:defRPr sz="1200">
                <a:solidFill>
                  <a:schemeClr val="bg1"/>
                </a:solidFill>
              </a:defRPr>
            </a:lvl1pPr>
          </a:lstStyle>
          <a:p>
            <a:pPr lvl="0"/>
            <a:r>
              <a:rPr lang="en-US"/>
              <a:t>Click to add text</a:t>
            </a:r>
          </a:p>
        </p:txBody>
      </p:sp>
      <p:sp>
        <p:nvSpPr>
          <p:cNvPr id="24" name="Text Placeholder 29">
            <a:extLst>
              <a:ext uri="{FF2B5EF4-FFF2-40B4-BE49-F238E27FC236}">
                <a16:creationId xmlns:a16="http://schemas.microsoft.com/office/drawing/2014/main" id="{A988F7B3-E0B3-04D5-5C0B-4A408AB54180}"/>
              </a:ext>
            </a:extLst>
          </p:cNvPr>
          <p:cNvSpPr>
            <a:spLocks noGrp="1"/>
          </p:cNvSpPr>
          <p:nvPr>
            <p:ph type="body" sz="quarter" idx="57" hasCustomPrompt="1"/>
          </p:nvPr>
        </p:nvSpPr>
        <p:spPr>
          <a:xfrm>
            <a:off x="4949423" y="3095461"/>
            <a:ext cx="1827610" cy="514822"/>
          </a:xfrm>
        </p:spPr>
        <p:txBody>
          <a:bodyPr wrap="none" bIns="45720" anchor="b" anchorCtr="0"/>
          <a:lstStyle>
            <a:lvl1pPr algn="ctr">
              <a:defRPr sz="1800" b="0" i="0">
                <a:solidFill>
                  <a:schemeClr val="bg1"/>
                </a:solidFill>
                <a:latin typeface="Century Gothic" panose="020B0502020202020204" pitchFamily="34" charset="0"/>
              </a:defRPr>
            </a:lvl1pPr>
          </a:lstStyle>
          <a:p>
            <a:pPr lvl="0"/>
            <a:r>
              <a:rPr lang="en-US"/>
              <a:t>Lorem ipsum</a:t>
            </a:r>
          </a:p>
        </p:txBody>
      </p:sp>
      <p:sp>
        <p:nvSpPr>
          <p:cNvPr id="39" name="Text Placeholder 33">
            <a:extLst>
              <a:ext uri="{FF2B5EF4-FFF2-40B4-BE49-F238E27FC236}">
                <a16:creationId xmlns:a16="http://schemas.microsoft.com/office/drawing/2014/main" id="{D6CDF4F4-11FC-F508-C5B3-6D11D9AED63A}"/>
              </a:ext>
            </a:extLst>
          </p:cNvPr>
          <p:cNvSpPr>
            <a:spLocks noGrp="1"/>
          </p:cNvSpPr>
          <p:nvPr>
            <p:ph type="body" sz="quarter" idx="41" hasCustomPrompt="1"/>
          </p:nvPr>
        </p:nvSpPr>
        <p:spPr>
          <a:xfrm>
            <a:off x="4868292" y="3824284"/>
            <a:ext cx="1989871" cy="803131"/>
          </a:xfrm>
        </p:spPr>
        <p:txBody>
          <a:bodyPr/>
          <a:lstStyle>
            <a:lvl1pPr algn="ctr">
              <a:lnSpc>
                <a:spcPct val="100000"/>
              </a:lnSpc>
              <a:spcBef>
                <a:spcPts val="600"/>
              </a:spcBef>
              <a:defRPr sz="1200">
                <a:solidFill>
                  <a:schemeClr val="bg1"/>
                </a:solidFill>
              </a:defRPr>
            </a:lvl1pPr>
          </a:lstStyle>
          <a:p>
            <a:pPr lvl="0"/>
            <a:r>
              <a:rPr lang="en-US"/>
              <a:t>Click to add text</a:t>
            </a:r>
          </a:p>
        </p:txBody>
      </p:sp>
      <p:sp>
        <p:nvSpPr>
          <p:cNvPr id="29" name="Text Placeholder 29">
            <a:extLst>
              <a:ext uri="{FF2B5EF4-FFF2-40B4-BE49-F238E27FC236}">
                <a16:creationId xmlns:a16="http://schemas.microsoft.com/office/drawing/2014/main" id="{A6DFAD9C-3F0C-D816-D621-7B3ECBB3D40A}"/>
              </a:ext>
            </a:extLst>
          </p:cNvPr>
          <p:cNvSpPr>
            <a:spLocks noGrp="1"/>
          </p:cNvSpPr>
          <p:nvPr>
            <p:ph type="body" sz="quarter" idx="58" hasCustomPrompt="1"/>
          </p:nvPr>
        </p:nvSpPr>
        <p:spPr>
          <a:xfrm>
            <a:off x="8639707" y="3095461"/>
            <a:ext cx="1827610" cy="514822"/>
          </a:xfrm>
        </p:spPr>
        <p:txBody>
          <a:bodyPr wrap="none" bIns="45720" anchor="b" anchorCtr="0"/>
          <a:lstStyle>
            <a:lvl1pPr algn="ctr">
              <a:defRPr sz="1800" b="0" i="0">
                <a:solidFill>
                  <a:schemeClr val="bg1"/>
                </a:solidFill>
                <a:latin typeface="Century Gothic" panose="020B0502020202020204" pitchFamily="34" charset="0"/>
              </a:defRPr>
            </a:lvl1pPr>
          </a:lstStyle>
          <a:p>
            <a:pPr lvl="0"/>
            <a:r>
              <a:rPr lang="en-US"/>
              <a:t>Lorem ipsum</a:t>
            </a:r>
          </a:p>
        </p:txBody>
      </p:sp>
      <p:sp>
        <p:nvSpPr>
          <p:cNvPr id="40" name="Text Placeholder 33">
            <a:extLst>
              <a:ext uri="{FF2B5EF4-FFF2-40B4-BE49-F238E27FC236}">
                <a16:creationId xmlns:a16="http://schemas.microsoft.com/office/drawing/2014/main" id="{58448EF3-1298-1C95-B0BE-08E496F0B74C}"/>
              </a:ext>
            </a:extLst>
          </p:cNvPr>
          <p:cNvSpPr>
            <a:spLocks noGrp="1"/>
          </p:cNvSpPr>
          <p:nvPr>
            <p:ph type="body" sz="quarter" idx="42" hasCustomPrompt="1"/>
          </p:nvPr>
        </p:nvSpPr>
        <p:spPr>
          <a:xfrm>
            <a:off x="8558576" y="3824284"/>
            <a:ext cx="1989871" cy="803131"/>
          </a:xfrm>
        </p:spPr>
        <p:txBody>
          <a:bodyPr/>
          <a:lstStyle>
            <a:lvl1pPr algn="ctr">
              <a:lnSpc>
                <a:spcPct val="100000"/>
              </a:lnSpc>
              <a:spcBef>
                <a:spcPts val="600"/>
              </a:spcBef>
              <a:defRPr sz="1200">
                <a:solidFill>
                  <a:schemeClr val="bg1"/>
                </a:solidFill>
              </a:defRPr>
            </a:lvl1pPr>
          </a:lstStyle>
          <a:p>
            <a:pPr lvl="0"/>
            <a:r>
              <a:rPr lang="en-US"/>
              <a:t>Click to add text</a:t>
            </a:r>
          </a:p>
        </p:txBody>
      </p:sp>
      <p:grpSp>
        <p:nvGrpSpPr>
          <p:cNvPr id="3" name="Group 2">
            <a:extLst>
              <a:ext uri="{FF2B5EF4-FFF2-40B4-BE49-F238E27FC236}">
                <a16:creationId xmlns:a16="http://schemas.microsoft.com/office/drawing/2014/main" id="{932FAF7C-2416-08DF-CCAB-2F29207EE50D}"/>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5" name="Straight Connector 4">
              <a:extLst>
                <a:ext uri="{FF2B5EF4-FFF2-40B4-BE49-F238E27FC236}">
                  <a16:creationId xmlns:a16="http://schemas.microsoft.com/office/drawing/2014/main" id="{7DB06916-D8F5-8818-4C12-9FE86E632E98}"/>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E0B818F-D76C-108E-FF26-FF9AEE832D95}"/>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5CECAEC-41C2-6510-2878-01B82D4CD9E8}"/>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81203E9-046F-798B-B014-E7B294F2930D}"/>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16E9050-4D76-E215-8989-426D937368EF}"/>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9" name="Graphic 8">
            <a:extLst>
              <a:ext uri="{FF2B5EF4-FFF2-40B4-BE49-F238E27FC236}">
                <a16:creationId xmlns:a16="http://schemas.microsoft.com/office/drawing/2014/main" id="{125C996A-D5F0-7950-23A6-1EDC317CC89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2375" y="6161241"/>
            <a:ext cx="1140079" cy="602868"/>
          </a:xfrm>
          <a:prstGeom prst="rect">
            <a:avLst/>
          </a:prstGeom>
        </p:spPr>
      </p:pic>
      <p:sp>
        <p:nvSpPr>
          <p:cNvPr id="16" name="Footer Placeholder 15">
            <a:extLst>
              <a:ext uri="{FF2B5EF4-FFF2-40B4-BE49-F238E27FC236}">
                <a16:creationId xmlns:a16="http://schemas.microsoft.com/office/drawing/2014/main" id="{FC466D52-2651-0C26-4592-75F52E1F1568}"/>
              </a:ext>
            </a:extLst>
          </p:cNvPr>
          <p:cNvSpPr>
            <a:spLocks noGrp="1"/>
          </p:cNvSpPr>
          <p:nvPr>
            <p:ph type="ftr" sz="quarter" idx="60"/>
          </p:nvPr>
        </p:nvSpPr>
        <p:spPr/>
        <p:txBody>
          <a:bodyPr/>
          <a:lstStyle/>
          <a:p>
            <a:r>
              <a:rPr lang="en-US"/>
              <a:t>© Teladoc Health, Inc. All rights reserved.</a:t>
            </a:r>
          </a:p>
        </p:txBody>
      </p:sp>
      <p:sp>
        <p:nvSpPr>
          <p:cNvPr id="19" name="Slide Number Placeholder 18">
            <a:extLst>
              <a:ext uri="{FF2B5EF4-FFF2-40B4-BE49-F238E27FC236}">
                <a16:creationId xmlns:a16="http://schemas.microsoft.com/office/drawing/2014/main" id="{760D05B7-7403-175E-5D14-DC6C6415E85C}"/>
              </a:ext>
            </a:extLst>
          </p:cNvPr>
          <p:cNvSpPr>
            <a:spLocks noGrp="1"/>
          </p:cNvSpPr>
          <p:nvPr>
            <p:ph type="sldNum" sz="quarter" idx="61"/>
          </p:nvPr>
        </p:nvSpPr>
        <p:spPr/>
        <p:txBody>
          <a:bodyPr/>
          <a:lstStyle/>
          <a:p>
            <a:fld id="{A82C3BC0-3EBF-3C4C-A3D8-795624EBC6AA}" type="slidenum">
              <a:rPr lang="en-US" smtClean="0"/>
              <a:pPr/>
              <a:t>‹#›</a:t>
            </a:fld>
            <a:endParaRPr lang="en-US"/>
          </a:p>
        </p:txBody>
      </p:sp>
    </p:spTree>
    <p:extLst>
      <p:ext uri="{BB962C8B-B14F-4D97-AF65-F5344CB8AC3E}">
        <p14:creationId xmlns:p14="http://schemas.microsoft.com/office/powerpoint/2010/main" val="2445798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ata 1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3F2266-9B3E-1145-96F7-5466A678D664}"/>
              </a:ext>
            </a:extLst>
          </p:cNvPr>
          <p:cNvSpPr>
            <a:spLocks noGrp="1"/>
          </p:cNvSpPr>
          <p:nvPr userDrawn="1">
            <p:ph type="title" hasCustomPrompt="1"/>
          </p:nvPr>
        </p:nvSpPr>
        <p:spPr>
          <a:xfrm>
            <a:off x="496888" y="489252"/>
            <a:ext cx="9768341" cy="328304"/>
          </a:xfrm>
        </p:spPr>
        <p:txBody>
          <a:bodyPr/>
          <a:lstStyle/>
          <a:p>
            <a:r>
              <a:rPr lang="en-US"/>
              <a:t>Click to edit text</a:t>
            </a:r>
          </a:p>
        </p:txBody>
      </p:sp>
      <p:sp>
        <p:nvSpPr>
          <p:cNvPr id="4" name="Text Placeholder 7">
            <a:extLst>
              <a:ext uri="{FF2B5EF4-FFF2-40B4-BE49-F238E27FC236}">
                <a16:creationId xmlns:a16="http://schemas.microsoft.com/office/drawing/2014/main" id="{88BB058D-3A68-0F23-EB49-0368A3CA07AD}"/>
              </a:ext>
            </a:extLst>
          </p:cNvPr>
          <p:cNvSpPr>
            <a:spLocks noGrp="1"/>
          </p:cNvSpPr>
          <p:nvPr userDrawn="1">
            <p:ph type="body" sz="quarter" idx="13" hasCustomPrompt="1"/>
          </p:nvPr>
        </p:nvSpPr>
        <p:spPr>
          <a:xfrm>
            <a:off x="496888" y="874621"/>
            <a:ext cx="9768341" cy="327025"/>
          </a:xfrm>
        </p:spPr>
        <p:txBody>
          <a:bodyPr/>
          <a:lstStyle>
            <a:lvl1pPr>
              <a:defRPr sz="1400" b="0" cap="all" baseline="0">
                <a:solidFill>
                  <a:schemeClr val="accent1"/>
                </a:solidFill>
              </a:defRPr>
            </a:lvl1pPr>
          </a:lstStyle>
          <a:p>
            <a:pPr lvl="0"/>
            <a:r>
              <a:rPr lang="en-US"/>
              <a:t>Click to edit text styles</a:t>
            </a:r>
          </a:p>
        </p:txBody>
      </p:sp>
      <p:sp>
        <p:nvSpPr>
          <p:cNvPr id="37" name="Text Placeholder 36">
            <a:extLst>
              <a:ext uri="{FF2B5EF4-FFF2-40B4-BE49-F238E27FC236}">
                <a16:creationId xmlns:a16="http://schemas.microsoft.com/office/drawing/2014/main" id="{DEA3EB49-5B50-E6E0-432C-2BAFB1D4D034}"/>
              </a:ext>
            </a:extLst>
          </p:cNvPr>
          <p:cNvSpPr>
            <a:spLocks noGrp="1"/>
          </p:cNvSpPr>
          <p:nvPr>
            <p:ph type="body" sz="quarter" idx="66"/>
          </p:nvPr>
        </p:nvSpPr>
        <p:spPr>
          <a:xfrm>
            <a:off x="3193672" y="1031684"/>
            <a:ext cx="5771652" cy="5771652"/>
          </a:xfrm>
          <a:custGeom>
            <a:avLst/>
            <a:gdLst>
              <a:gd name="connsiteX0" fmla="*/ 2885826 w 5771652"/>
              <a:gd name="connsiteY0" fmla="*/ 320269 h 5771652"/>
              <a:gd name="connsiteX1" fmla="*/ 320269 w 5771652"/>
              <a:gd name="connsiteY1" fmla="*/ 2885826 h 5771652"/>
              <a:gd name="connsiteX2" fmla="*/ 2885826 w 5771652"/>
              <a:gd name="connsiteY2" fmla="*/ 5451383 h 5771652"/>
              <a:gd name="connsiteX3" fmla="*/ 5451383 w 5771652"/>
              <a:gd name="connsiteY3" fmla="*/ 2885826 h 5771652"/>
              <a:gd name="connsiteX4" fmla="*/ 2885826 w 5771652"/>
              <a:gd name="connsiteY4" fmla="*/ 320269 h 5771652"/>
              <a:gd name="connsiteX5" fmla="*/ 2885826 w 5771652"/>
              <a:gd name="connsiteY5" fmla="*/ 0 h 5771652"/>
              <a:gd name="connsiteX6" fmla="*/ 5771652 w 5771652"/>
              <a:gd name="connsiteY6" fmla="*/ 2885826 h 5771652"/>
              <a:gd name="connsiteX7" fmla="*/ 2885826 w 5771652"/>
              <a:gd name="connsiteY7" fmla="*/ 5771652 h 5771652"/>
              <a:gd name="connsiteX8" fmla="*/ 0 w 5771652"/>
              <a:gd name="connsiteY8" fmla="*/ 2885826 h 5771652"/>
              <a:gd name="connsiteX9" fmla="*/ 2885826 w 5771652"/>
              <a:gd name="connsiteY9" fmla="*/ 0 h 577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71652" h="5771652">
                <a:moveTo>
                  <a:pt x="2885826" y="320269"/>
                </a:moveTo>
                <a:cubicBezTo>
                  <a:pt x="1468908" y="320269"/>
                  <a:pt x="320269" y="1468908"/>
                  <a:pt x="320269" y="2885826"/>
                </a:cubicBezTo>
                <a:cubicBezTo>
                  <a:pt x="320269" y="4302744"/>
                  <a:pt x="1468908" y="5451383"/>
                  <a:pt x="2885826" y="5451383"/>
                </a:cubicBezTo>
                <a:cubicBezTo>
                  <a:pt x="4302744" y="5451383"/>
                  <a:pt x="5451383" y="4302744"/>
                  <a:pt x="5451383" y="2885826"/>
                </a:cubicBezTo>
                <a:cubicBezTo>
                  <a:pt x="5451383" y="1468908"/>
                  <a:pt x="4302744" y="320269"/>
                  <a:pt x="2885826" y="320269"/>
                </a:cubicBezTo>
                <a:close/>
                <a:moveTo>
                  <a:pt x="2885826" y="0"/>
                </a:moveTo>
                <a:cubicBezTo>
                  <a:pt x="4479624" y="0"/>
                  <a:pt x="5771652" y="1292028"/>
                  <a:pt x="5771652" y="2885826"/>
                </a:cubicBezTo>
                <a:cubicBezTo>
                  <a:pt x="5771652" y="4479624"/>
                  <a:pt x="4479624" y="5771652"/>
                  <a:pt x="2885826" y="5771652"/>
                </a:cubicBezTo>
                <a:cubicBezTo>
                  <a:pt x="1292028" y="5771652"/>
                  <a:pt x="0" y="4479624"/>
                  <a:pt x="0" y="2885826"/>
                </a:cubicBezTo>
                <a:cubicBezTo>
                  <a:pt x="0" y="1292028"/>
                  <a:pt x="1292028" y="0"/>
                  <a:pt x="2885826" y="0"/>
                </a:cubicBezTo>
                <a:close/>
              </a:path>
            </a:pathLst>
          </a:custGeom>
          <a:solidFill>
            <a:schemeClr val="bg2"/>
          </a:solidFill>
        </p:spPr>
        <p:txBody>
          <a:bodyPr wrap="square">
            <a:noAutofit/>
          </a:bodyPr>
          <a:lstStyle>
            <a:lvl1pPr>
              <a:defRPr sz="100">
                <a:solidFill>
                  <a:schemeClr val="accent4">
                    <a:alpha val="0"/>
                  </a:schemeClr>
                </a:solidFill>
              </a:defRPr>
            </a:lvl1pPr>
            <a:lvl2pPr>
              <a:defRPr sz="100"/>
            </a:lvl2pPr>
            <a:lvl3pPr>
              <a:defRPr sz="100"/>
            </a:lvl3pPr>
            <a:lvl4pPr>
              <a:defRPr sz="100"/>
            </a:lvl4pPr>
            <a:lvl5pPr>
              <a:defRPr sz="100"/>
            </a:lvl5pPr>
          </a:lstStyle>
          <a:p>
            <a:pPr lvl="0"/>
            <a:endParaRPr lang="en-US"/>
          </a:p>
        </p:txBody>
      </p:sp>
      <p:sp>
        <p:nvSpPr>
          <p:cNvPr id="43" name="Content Placeholder 2">
            <a:extLst>
              <a:ext uri="{FF2B5EF4-FFF2-40B4-BE49-F238E27FC236}">
                <a16:creationId xmlns:a16="http://schemas.microsoft.com/office/drawing/2014/main" id="{F6BA535A-6528-0942-09F6-29B655412603}"/>
              </a:ext>
            </a:extLst>
          </p:cNvPr>
          <p:cNvSpPr>
            <a:spLocks noGrp="1"/>
          </p:cNvSpPr>
          <p:nvPr>
            <p:ph idx="1" hasCustomPrompt="1"/>
          </p:nvPr>
        </p:nvSpPr>
        <p:spPr>
          <a:xfrm>
            <a:off x="496888" y="1773936"/>
            <a:ext cx="2010539" cy="4195430"/>
          </a:xfrm>
        </p:spPr>
        <p:txBody>
          <a:bodyPr/>
          <a:lstStyle>
            <a:lvl1pPr marL="0" indent="0">
              <a:spcBef>
                <a:spcPts val="600"/>
              </a:spcBef>
              <a:buFont typeface="+mj-lt"/>
              <a:buNone/>
              <a:defRPr sz="1600" b="0">
                <a:solidFill>
                  <a:schemeClr val="tx1"/>
                </a:solidFill>
              </a:defRPr>
            </a:lvl1pPr>
            <a:lvl2pPr marL="177800" indent="-171450">
              <a:spcBef>
                <a:spcPts val="600"/>
              </a:spcBef>
              <a:buFont typeface="Arial" panose="020B0604020202020204" pitchFamily="34" charset="0"/>
              <a:buChar char="•"/>
              <a:tabLst>
                <a:tab pos="3822700" algn="l"/>
              </a:tabLst>
              <a:defRPr sz="1600">
                <a:solidFill>
                  <a:schemeClr val="tx1"/>
                </a:solidFill>
              </a:defRPr>
            </a:lvl2pPr>
            <a:lvl3pPr marL="461963" indent="-158750">
              <a:spcBef>
                <a:spcPts val="300"/>
              </a:spcBef>
              <a:buFont typeface="System Font Regular"/>
              <a:buChar char="–"/>
              <a:tabLst/>
              <a:defRPr sz="1200">
                <a:solidFill>
                  <a:schemeClr val="tx1"/>
                </a:solidFill>
              </a:defRPr>
            </a:lvl3pPr>
          </a:lstStyle>
          <a:p>
            <a:pPr lvl="0"/>
            <a:r>
              <a:rPr lang="en-US"/>
              <a:t>Click to edit text  </a:t>
            </a:r>
          </a:p>
          <a:p>
            <a:pPr lvl="1"/>
            <a:r>
              <a:rPr lang="en-US"/>
              <a:t>Second level</a:t>
            </a:r>
          </a:p>
          <a:p>
            <a:pPr lvl="2"/>
            <a:r>
              <a:rPr lang="en-US"/>
              <a:t>Third level</a:t>
            </a:r>
          </a:p>
        </p:txBody>
      </p:sp>
      <p:sp>
        <p:nvSpPr>
          <p:cNvPr id="42" name="Picture Placeholder 41">
            <a:extLst>
              <a:ext uri="{FF2B5EF4-FFF2-40B4-BE49-F238E27FC236}">
                <a16:creationId xmlns:a16="http://schemas.microsoft.com/office/drawing/2014/main" id="{5288ED37-6422-41CD-B7F5-AC31F2EB1689}"/>
              </a:ext>
              <a:ext uri="{C183D7F6-B498-43B3-948B-1728B52AA6E4}">
                <adec:decorative xmlns:adec="http://schemas.microsoft.com/office/drawing/2017/decorative" val="1"/>
              </a:ext>
            </a:extLst>
          </p:cNvPr>
          <p:cNvSpPr>
            <a:spLocks noGrp="1"/>
          </p:cNvSpPr>
          <p:nvPr>
            <p:ph type="pic" sz="quarter" idx="67"/>
          </p:nvPr>
        </p:nvSpPr>
        <p:spPr>
          <a:xfrm>
            <a:off x="4229115" y="2249486"/>
            <a:ext cx="3714905" cy="4608576"/>
          </a:xfrm>
        </p:spPr>
        <p:txBody>
          <a:bodyPr bIns="822960" anchor="ctr" anchorCtr="0"/>
          <a:lstStyle>
            <a:lvl1pPr algn="ctr">
              <a:defRPr sz="1400">
                <a:solidFill>
                  <a:schemeClr val="tx1"/>
                </a:solidFill>
              </a:defRPr>
            </a:lvl1pPr>
          </a:lstStyle>
          <a:p>
            <a:endParaRPr lang="en-US"/>
          </a:p>
        </p:txBody>
      </p:sp>
      <p:grpSp>
        <p:nvGrpSpPr>
          <p:cNvPr id="3" name="Group 2">
            <a:extLst>
              <a:ext uri="{FF2B5EF4-FFF2-40B4-BE49-F238E27FC236}">
                <a16:creationId xmlns:a16="http://schemas.microsoft.com/office/drawing/2014/main" id="{932FAF7C-2416-08DF-CCAB-2F29207EE50D}"/>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5" name="Straight Connector 4">
              <a:extLst>
                <a:ext uri="{FF2B5EF4-FFF2-40B4-BE49-F238E27FC236}">
                  <a16:creationId xmlns:a16="http://schemas.microsoft.com/office/drawing/2014/main" id="{7DB06916-D8F5-8818-4C12-9FE86E632E98}"/>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E0B818F-D76C-108E-FF26-FF9AEE832D95}"/>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5CECAEC-41C2-6510-2878-01B82D4CD9E8}"/>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81203E9-046F-798B-B014-E7B294F2930D}"/>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16E9050-4D76-E215-8989-426D937368EF}"/>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9" name="Graphic 8">
            <a:extLst>
              <a:ext uri="{FF2B5EF4-FFF2-40B4-BE49-F238E27FC236}">
                <a16:creationId xmlns:a16="http://schemas.microsoft.com/office/drawing/2014/main" id="{125C996A-D5F0-7950-23A6-1EDC317CC89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2375" y="6161241"/>
            <a:ext cx="1140079" cy="602868"/>
          </a:xfrm>
          <a:prstGeom prst="rect">
            <a:avLst/>
          </a:prstGeom>
        </p:spPr>
      </p:pic>
      <p:sp>
        <p:nvSpPr>
          <p:cNvPr id="16" name="Footer Placeholder 15">
            <a:extLst>
              <a:ext uri="{FF2B5EF4-FFF2-40B4-BE49-F238E27FC236}">
                <a16:creationId xmlns:a16="http://schemas.microsoft.com/office/drawing/2014/main" id="{FC466D52-2651-0C26-4592-75F52E1F1568}"/>
              </a:ext>
            </a:extLst>
          </p:cNvPr>
          <p:cNvSpPr>
            <a:spLocks noGrp="1"/>
          </p:cNvSpPr>
          <p:nvPr>
            <p:ph type="ftr" sz="quarter" idx="60"/>
          </p:nvPr>
        </p:nvSpPr>
        <p:spPr/>
        <p:txBody>
          <a:bodyPr/>
          <a:lstStyle/>
          <a:p>
            <a:r>
              <a:rPr lang="en-US"/>
              <a:t>© Teladoc Health, Inc. All rights reserved.</a:t>
            </a:r>
          </a:p>
        </p:txBody>
      </p:sp>
      <p:sp>
        <p:nvSpPr>
          <p:cNvPr id="19" name="Slide Number Placeholder 18">
            <a:extLst>
              <a:ext uri="{FF2B5EF4-FFF2-40B4-BE49-F238E27FC236}">
                <a16:creationId xmlns:a16="http://schemas.microsoft.com/office/drawing/2014/main" id="{760D05B7-7403-175E-5D14-DC6C6415E85C}"/>
              </a:ext>
            </a:extLst>
          </p:cNvPr>
          <p:cNvSpPr>
            <a:spLocks noGrp="1"/>
          </p:cNvSpPr>
          <p:nvPr>
            <p:ph type="sldNum" sz="quarter" idx="61"/>
          </p:nvPr>
        </p:nvSpPr>
        <p:spPr/>
        <p:txBody>
          <a:bodyPr/>
          <a:lstStyle/>
          <a:p>
            <a:fld id="{A82C3BC0-3EBF-3C4C-A3D8-795624EBC6AA}" type="slidenum">
              <a:rPr lang="en-US" smtClean="0"/>
              <a:pPr/>
              <a:t>‹#›</a:t>
            </a:fld>
            <a:endParaRPr lang="en-US"/>
          </a:p>
        </p:txBody>
      </p:sp>
      <p:sp>
        <p:nvSpPr>
          <p:cNvPr id="25" name="Text Placeholder 58">
            <a:extLst>
              <a:ext uri="{FF2B5EF4-FFF2-40B4-BE49-F238E27FC236}">
                <a16:creationId xmlns:a16="http://schemas.microsoft.com/office/drawing/2014/main" id="{FB24409E-D394-796C-1987-CC4B83223D98}"/>
              </a:ext>
              <a:ext uri="{C183D7F6-B498-43B3-948B-1728B52AA6E4}">
                <adec:decorative xmlns:adec="http://schemas.microsoft.com/office/drawing/2017/decorative" val="1"/>
              </a:ext>
            </a:extLst>
          </p:cNvPr>
          <p:cNvSpPr>
            <a:spLocks noGrp="1"/>
          </p:cNvSpPr>
          <p:nvPr>
            <p:ph type="body" sz="quarter" idx="49"/>
          </p:nvPr>
        </p:nvSpPr>
        <p:spPr>
          <a:xfrm>
            <a:off x="6085436" y="1265750"/>
            <a:ext cx="9144" cy="2651760"/>
          </a:xfrm>
          <a:custGeom>
            <a:avLst/>
            <a:gdLst>
              <a:gd name="connsiteX0" fmla="*/ 0 w 9144"/>
              <a:gd name="connsiteY0" fmla="*/ 0 h 731520"/>
              <a:gd name="connsiteX1" fmla="*/ 9144 w 9144"/>
              <a:gd name="connsiteY1" fmla="*/ 0 h 731520"/>
              <a:gd name="connsiteX2" fmla="*/ 9144 w 9144"/>
              <a:gd name="connsiteY2" fmla="*/ 731520 h 731520"/>
              <a:gd name="connsiteX3" fmla="*/ 0 w 9144"/>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144" h="731520">
                <a:moveTo>
                  <a:pt x="0" y="0"/>
                </a:moveTo>
                <a:lnTo>
                  <a:pt x="9144" y="0"/>
                </a:lnTo>
                <a:lnTo>
                  <a:pt x="9144" y="731520"/>
                </a:lnTo>
                <a:lnTo>
                  <a:pt x="0" y="731520"/>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endParaRPr lang="en-US"/>
          </a:p>
        </p:txBody>
      </p:sp>
      <p:sp>
        <p:nvSpPr>
          <p:cNvPr id="26" name="Text Placeholder 58">
            <a:extLst>
              <a:ext uri="{FF2B5EF4-FFF2-40B4-BE49-F238E27FC236}">
                <a16:creationId xmlns:a16="http://schemas.microsoft.com/office/drawing/2014/main" id="{D3A2B2BD-4680-C954-F4E8-8A018E1B00A5}"/>
              </a:ext>
              <a:ext uri="{C183D7F6-B498-43B3-948B-1728B52AA6E4}">
                <adec:decorative xmlns:adec="http://schemas.microsoft.com/office/drawing/2017/decorative" val="1"/>
              </a:ext>
            </a:extLst>
          </p:cNvPr>
          <p:cNvSpPr>
            <a:spLocks noGrp="1"/>
          </p:cNvSpPr>
          <p:nvPr>
            <p:ph type="body" sz="quarter" idx="62"/>
          </p:nvPr>
        </p:nvSpPr>
        <p:spPr>
          <a:xfrm rot="3084555">
            <a:off x="7136470" y="1761034"/>
            <a:ext cx="9144" cy="2651760"/>
          </a:xfrm>
          <a:custGeom>
            <a:avLst/>
            <a:gdLst>
              <a:gd name="connsiteX0" fmla="*/ 0 w 9144"/>
              <a:gd name="connsiteY0" fmla="*/ 0 h 731520"/>
              <a:gd name="connsiteX1" fmla="*/ 9144 w 9144"/>
              <a:gd name="connsiteY1" fmla="*/ 0 h 731520"/>
              <a:gd name="connsiteX2" fmla="*/ 9144 w 9144"/>
              <a:gd name="connsiteY2" fmla="*/ 731520 h 731520"/>
              <a:gd name="connsiteX3" fmla="*/ 0 w 9144"/>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144" h="731520">
                <a:moveTo>
                  <a:pt x="0" y="0"/>
                </a:moveTo>
                <a:lnTo>
                  <a:pt x="9144" y="0"/>
                </a:lnTo>
                <a:lnTo>
                  <a:pt x="9144" y="731520"/>
                </a:lnTo>
                <a:lnTo>
                  <a:pt x="0" y="731520"/>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endParaRPr lang="en-US"/>
          </a:p>
        </p:txBody>
      </p:sp>
      <p:sp>
        <p:nvSpPr>
          <p:cNvPr id="28" name="Text Placeholder 58">
            <a:extLst>
              <a:ext uri="{FF2B5EF4-FFF2-40B4-BE49-F238E27FC236}">
                <a16:creationId xmlns:a16="http://schemas.microsoft.com/office/drawing/2014/main" id="{09532F18-3080-BB3A-E90E-C0CD0A1A2F49}"/>
              </a:ext>
              <a:ext uri="{C183D7F6-B498-43B3-948B-1728B52AA6E4}">
                <adec:decorative xmlns:adec="http://schemas.microsoft.com/office/drawing/2017/decorative" val="1"/>
              </a:ext>
            </a:extLst>
          </p:cNvPr>
          <p:cNvSpPr>
            <a:spLocks noGrp="1"/>
          </p:cNvSpPr>
          <p:nvPr>
            <p:ph type="body" sz="quarter" idx="63"/>
          </p:nvPr>
        </p:nvSpPr>
        <p:spPr>
          <a:xfrm rot="18515445" flipH="1">
            <a:off x="5041452" y="1761033"/>
            <a:ext cx="9144" cy="2651760"/>
          </a:xfrm>
          <a:custGeom>
            <a:avLst/>
            <a:gdLst>
              <a:gd name="connsiteX0" fmla="*/ 0 w 9144"/>
              <a:gd name="connsiteY0" fmla="*/ 0 h 731520"/>
              <a:gd name="connsiteX1" fmla="*/ 9144 w 9144"/>
              <a:gd name="connsiteY1" fmla="*/ 0 h 731520"/>
              <a:gd name="connsiteX2" fmla="*/ 9144 w 9144"/>
              <a:gd name="connsiteY2" fmla="*/ 731520 h 731520"/>
              <a:gd name="connsiteX3" fmla="*/ 0 w 9144"/>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144" h="731520">
                <a:moveTo>
                  <a:pt x="0" y="0"/>
                </a:moveTo>
                <a:lnTo>
                  <a:pt x="9144" y="0"/>
                </a:lnTo>
                <a:lnTo>
                  <a:pt x="9144" y="731520"/>
                </a:lnTo>
                <a:lnTo>
                  <a:pt x="0" y="731520"/>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endParaRPr lang="en-US"/>
          </a:p>
        </p:txBody>
      </p:sp>
      <p:sp>
        <p:nvSpPr>
          <p:cNvPr id="30" name="Text Placeholder 58">
            <a:extLst>
              <a:ext uri="{FF2B5EF4-FFF2-40B4-BE49-F238E27FC236}">
                <a16:creationId xmlns:a16="http://schemas.microsoft.com/office/drawing/2014/main" id="{0A36400B-B321-A665-43A5-37D8A470ADE6}"/>
              </a:ext>
              <a:ext uri="{C183D7F6-B498-43B3-948B-1728B52AA6E4}">
                <adec:decorative xmlns:adec="http://schemas.microsoft.com/office/drawing/2017/decorative" val="1"/>
              </a:ext>
            </a:extLst>
          </p:cNvPr>
          <p:cNvSpPr>
            <a:spLocks noGrp="1"/>
          </p:cNvSpPr>
          <p:nvPr>
            <p:ph type="body" sz="quarter" idx="64"/>
          </p:nvPr>
        </p:nvSpPr>
        <p:spPr>
          <a:xfrm rot="6170239">
            <a:off x="7382934" y="2884582"/>
            <a:ext cx="9144" cy="2651760"/>
          </a:xfrm>
          <a:custGeom>
            <a:avLst/>
            <a:gdLst>
              <a:gd name="connsiteX0" fmla="*/ 0 w 9144"/>
              <a:gd name="connsiteY0" fmla="*/ 0 h 731520"/>
              <a:gd name="connsiteX1" fmla="*/ 9144 w 9144"/>
              <a:gd name="connsiteY1" fmla="*/ 0 h 731520"/>
              <a:gd name="connsiteX2" fmla="*/ 9144 w 9144"/>
              <a:gd name="connsiteY2" fmla="*/ 731520 h 731520"/>
              <a:gd name="connsiteX3" fmla="*/ 0 w 9144"/>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144" h="731520">
                <a:moveTo>
                  <a:pt x="0" y="0"/>
                </a:moveTo>
                <a:lnTo>
                  <a:pt x="9144" y="0"/>
                </a:lnTo>
                <a:lnTo>
                  <a:pt x="9144" y="731520"/>
                </a:lnTo>
                <a:lnTo>
                  <a:pt x="0" y="731520"/>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endParaRPr lang="en-US"/>
          </a:p>
        </p:txBody>
      </p:sp>
      <p:sp>
        <p:nvSpPr>
          <p:cNvPr id="31" name="Text Placeholder 58">
            <a:extLst>
              <a:ext uri="{FF2B5EF4-FFF2-40B4-BE49-F238E27FC236}">
                <a16:creationId xmlns:a16="http://schemas.microsoft.com/office/drawing/2014/main" id="{B747406B-E865-8E98-15FE-695418F36741}"/>
              </a:ext>
              <a:ext uri="{C183D7F6-B498-43B3-948B-1728B52AA6E4}">
                <adec:decorative xmlns:adec="http://schemas.microsoft.com/office/drawing/2017/decorative" val="1"/>
              </a:ext>
            </a:extLst>
          </p:cNvPr>
          <p:cNvSpPr>
            <a:spLocks noGrp="1"/>
          </p:cNvSpPr>
          <p:nvPr>
            <p:ph type="body" sz="quarter" idx="65"/>
          </p:nvPr>
        </p:nvSpPr>
        <p:spPr>
          <a:xfrm rot="15429761" flipH="1">
            <a:off x="4795423" y="2884582"/>
            <a:ext cx="9144" cy="2651760"/>
          </a:xfrm>
          <a:custGeom>
            <a:avLst/>
            <a:gdLst>
              <a:gd name="connsiteX0" fmla="*/ 0 w 9144"/>
              <a:gd name="connsiteY0" fmla="*/ 0 h 731520"/>
              <a:gd name="connsiteX1" fmla="*/ 9144 w 9144"/>
              <a:gd name="connsiteY1" fmla="*/ 0 h 731520"/>
              <a:gd name="connsiteX2" fmla="*/ 9144 w 9144"/>
              <a:gd name="connsiteY2" fmla="*/ 731520 h 731520"/>
              <a:gd name="connsiteX3" fmla="*/ 0 w 9144"/>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144" h="731520">
                <a:moveTo>
                  <a:pt x="0" y="0"/>
                </a:moveTo>
                <a:lnTo>
                  <a:pt x="9144" y="0"/>
                </a:lnTo>
                <a:lnTo>
                  <a:pt x="9144" y="731520"/>
                </a:lnTo>
                <a:lnTo>
                  <a:pt x="0" y="731520"/>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endParaRPr lang="en-US"/>
          </a:p>
        </p:txBody>
      </p:sp>
      <p:sp>
        <p:nvSpPr>
          <p:cNvPr id="44" name="Text Placeholder 19">
            <a:extLst>
              <a:ext uri="{FF2B5EF4-FFF2-40B4-BE49-F238E27FC236}">
                <a16:creationId xmlns:a16="http://schemas.microsoft.com/office/drawing/2014/main" id="{79578180-06EE-1AB1-FBC2-9BD2DAB75F96}"/>
              </a:ext>
              <a:ext uri="{C183D7F6-B498-43B3-948B-1728B52AA6E4}">
                <adec:decorative xmlns:adec="http://schemas.microsoft.com/office/drawing/2017/decorative" val="1"/>
              </a:ext>
            </a:extLst>
          </p:cNvPr>
          <p:cNvSpPr>
            <a:spLocks noGrp="1"/>
          </p:cNvSpPr>
          <p:nvPr>
            <p:ph type="body" sz="quarter" idx="68"/>
          </p:nvPr>
        </p:nvSpPr>
        <p:spPr>
          <a:xfrm>
            <a:off x="5333493" y="490590"/>
            <a:ext cx="1517720" cy="1517720"/>
          </a:xfrm>
          <a:custGeom>
            <a:avLst/>
            <a:gdLst>
              <a:gd name="connsiteX0" fmla="*/ 1678132 w 3356264"/>
              <a:gd name="connsiteY0" fmla="*/ 0 h 3356264"/>
              <a:gd name="connsiteX1" fmla="*/ 3356264 w 3356264"/>
              <a:gd name="connsiteY1" fmla="*/ 1678132 h 3356264"/>
              <a:gd name="connsiteX2" fmla="*/ 1678132 w 3356264"/>
              <a:gd name="connsiteY2" fmla="*/ 3356264 h 3356264"/>
              <a:gd name="connsiteX3" fmla="*/ 0 w 3356264"/>
              <a:gd name="connsiteY3" fmla="*/ 1678132 h 3356264"/>
              <a:gd name="connsiteX4" fmla="*/ 1678132 w 3356264"/>
              <a:gd name="connsiteY4" fmla="*/ 0 h 3356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6264" h="3356264">
                <a:moveTo>
                  <a:pt x="1678132" y="0"/>
                </a:moveTo>
                <a:cubicBezTo>
                  <a:pt x="2604939" y="0"/>
                  <a:pt x="3356264" y="751325"/>
                  <a:pt x="3356264" y="1678132"/>
                </a:cubicBezTo>
                <a:cubicBezTo>
                  <a:pt x="3356264" y="2604939"/>
                  <a:pt x="2604939" y="3356264"/>
                  <a:pt x="1678132" y="3356264"/>
                </a:cubicBezTo>
                <a:cubicBezTo>
                  <a:pt x="751325" y="3356264"/>
                  <a:pt x="0" y="2604939"/>
                  <a:pt x="0" y="1678132"/>
                </a:cubicBezTo>
                <a:cubicBezTo>
                  <a:pt x="0" y="751325"/>
                  <a:pt x="751325" y="0"/>
                  <a:pt x="1678132" y="0"/>
                </a:cubicBezTo>
                <a:close/>
              </a:path>
            </a:pathLst>
          </a:custGeom>
          <a:solidFill>
            <a:schemeClr val="accent1"/>
          </a:solidFill>
        </p:spPr>
        <p:txBody>
          <a:bodyPr wrap="square" anchor="ctr" anchorCtr="0">
            <a:noAutofit/>
          </a:bodyPr>
          <a:lstStyle>
            <a:lvl1pPr algn="ctr">
              <a:defRPr sz="1400">
                <a:solidFill>
                  <a:schemeClr val="bg1"/>
                </a:solidFill>
              </a:defRPr>
            </a:lvl1pPr>
          </a:lstStyle>
          <a:p>
            <a:pPr lvl="0"/>
            <a:endParaRPr lang="en-US"/>
          </a:p>
        </p:txBody>
      </p:sp>
      <p:sp>
        <p:nvSpPr>
          <p:cNvPr id="45" name="Text Placeholder 19">
            <a:extLst>
              <a:ext uri="{FF2B5EF4-FFF2-40B4-BE49-F238E27FC236}">
                <a16:creationId xmlns:a16="http://schemas.microsoft.com/office/drawing/2014/main" id="{3711D156-EDB8-EBB6-3F61-F9EEE9A02325}"/>
              </a:ext>
              <a:ext uri="{C183D7F6-B498-43B3-948B-1728B52AA6E4}">
                <adec:decorative xmlns:adec="http://schemas.microsoft.com/office/drawing/2017/decorative" val="1"/>
              </a:ext>
            </a:extLst>
          </p:cNvPr>
          <p:cNvSpPr>
            <a:spLocks noGrp="1"/>
          </p:cNvSpPr>
          <p:nvPr>
            <p:ph type="body" sz="quarter" idx="69"/>
          </p:nvPr>
        </p:nvSpPr>
        <p:spPr>
          <a:xfrm>
            <a:off x="7482755" y="1526490"/>
            <a:ext cx="1517720" cy="1517720"/>
          </a:xfrm>
          <a:custGeom>
            <a:avLst/>
            <a:gdLst>
              <a:gd name="connsiteX0" fmla="*/ 1678132 w 3356264"/>
              <a:gd name="connsiteY0" fmla="*/ 0 h 3356264"/>
              <a:gd name="connsiteX1" fmla="*/ 3356264 w 3356264"/>
              <a:gd name="connsiteY1" fmla="*/ 1678132 h 3356264"/>
              <a:gd name="connsiteX2" fmla="*/ 1678132 w 3356264"/>
              <a:gd name="connsiteY2" fmla="*/ 3356264 h 3356264"/>
              <a:gd name="connsiteX3" fmla="*/ 0 w 3356264"/>
              <a:gd name="connsiteY3" fmla="*/ 1678132 h 3356264"/>
              <a:gd name="connsiteX4" fmla="*/ 1678132 w 3356264"/>
              <a:gd name="connsiteY4" fmla="*/ 0 h 3356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6264" h="3356264">
                <a:moveTo>
                  <a:pt x="1678132" y="0"/>
                </a:moveTo>
                <a:cubicBezTo>
                  <a:pt x="2604939" y="0"/>
                  <a:pt x="3356264" y="751325"/>
                  <a:pt x="3356264" y="1678132"/>
                </a:cubicBezTo>
                <a:cubicBezTo>
                  <a:pt x="3356264" y="2604939"/>
                  <a:pt x="2604939" y="3356264"/>
                  <a:pt x="1678132" y="3356264"/>
                </a:cubicBezTo>
                <a:cubicBezTo>
                  <a:pt x="751325" y="3356264"/>
                  <a:pt x="0" y="2604939"/>
                  <a:pt x="0" y="1678132"/>
                </a:cubicBezTo>
                <a:cubicBezTo>
                  <a:pt x="0" y="751325"/>
                  <a:pt x="751325" y="0"/>
                  <a:pt x="1678132" y="0"/>
                </a:cubicBezTo>
                <a:close/>
              </a:path>
            </a:pathLst>
          </a:custGeom>
          <a:solidFill>
            <a:schemeClr val="accent2"/>
          </a:solidFill>
        </p:spPr>
        <p:txBody>
          <a:bodyPr wrap="square" anchor="ctr" anchorCtr="0">
            <a:noAutofit/>
          </a:bodyPr>
          <a:lstStyle>
            <a:lvl1pPr algn="ctr">
              <a:defRPr sz="1400">
                <a:solidFill>
                  <a:schemeClr val="tx1"/>
                </a:solidFill>
              </a:defRPr>
            </a:lvl1pPr>
          </a:lstStyle>
          <a:p>
            <a:pPr lvl="0"/>
            <a:endParaRPr lang="en-US"/>
          </a:p>
        </p:txBody>
      </p:sp>
      <p:sp>
        <p:nvSpPr>
          <p:cNvPr id="46" name="Text Placeholder 19">
            <a:extLst>
              <a:ext uri="{FF2B5EF4-FFF2-40B4-BE49-F238E27FC236}">
                <a16:creationId xmlns:a16="http://schemas.microsoft.com/office/drawing/2014/main" id="{9BB7D515-D389-7E93-5B1A-BC31BF199D2F}"/>
              </a:ext>
              <a:ext uri="{C183D7F6-B498-43B3-948B-1728B52AA6E4}">
                <adec:decorative xmlns:adec="http://schemas.microsoft.com/office/drawing/2017/decorative" val="1"/>
              </a:ext>
            </a:extLst>
          </p:cNvPr>
          <p:cNvSpPr>
            <a:spLocks noGrp="1"/>
          </p:cNvSpPr>
          <p:nvPr>
            <p:ph type="body" sz="quarter" idx="70"/>
          </p:nvPr>
        </p:nvSpPr>
        <p:spPr>
          <a:xfrm>
            <a:off x="3133197" y="1526490"/>
            <a:ext cx="1517720" cy="1517720"/>
          </a:xfrm>
          <a:custGeom>
            <a:avLst/>
            <a:gdLst>
              <a:gd name="connsiteX0" fmla="*/ 1678132 w 3356264"/>
              <a:gd name="connsiteY0" fmla="*/ 0 h 3356264"/>
              <a:gd name="connsiteX1" fmla="*/ 3356264 w 3356264"/>
              <a:gd name="connsiteY1" fmla="*/ 1678132 h 3356264"/>
              <a:gd name="connsiteX2" fmla="*/ 1678132 w 3356264"/>
              <a:gd name="connsiteY2" fmla="*/ 3356264 h 3356264"/>
              <a:gd name="connsiteX3" fmla="*/ 0 w 3356264"/>
              <a:gd name="connsiteY3" fmla="*/ 1678132 h 3356264"/>
              <a:gd name="connsiteX4" fmla="*/ 1678132 w 3356264"/>
              <a:gd name="connsiteY4" fmla="*/ 0 h 3356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6264" h="3356264">
                <a:moveTo>
                  <a:pt x="1678132" y="0"/>
                </a:moveTo>
                <a:cubicBezTo>
                  <a:pt x="2604939" y="0"/>
                  <a:pt x="3356264" y="751325"/>
                  <a:pt x="3356264" y="1678132"/>
                </a:cubicBezTo>
                <a:cubicBezTo>
                  <a:pt x="3356264" y="2604939"/>
                  <a:pt x="2604939" y="3356264"/>
                  <a:pt x="1678132" y="3356264"/>
                </a:cubicBezTo>
                <a:cubicBezTo>
                  <a:pt x="751325" y="3356264"/>
                  <a:pt x="0" y="2604939"/>
                  <a:pt x="0" y="1678132"/>
                </a:cubicBezTo>
                <a:cubicBezTo>
                  <a:pt x="0" y="751325"/>
                  <a:pt x="751325" y="0"/>
                  <a:pt x="1678132" y="0"/>
                </a:cubicBezTo>
                <a:close/>
              </a:path>
            </a:pathLst>
          </a:custGeom>
          <a:solidFill>
            <a:schemeClr val="accent3"/>
          </a:solidFill>
        </p:spPr>
        <p:txBody>
          <a:bodyPr wrap="square" anchor="ctr" anchorCtr="0">
            <a:noAutofit/>
          </a:bodyPr>
          <a:lstStyle>
            <a:lvl1pPr algn="ctr">
              <a:defRPr sz="1400" baseline="0">
                <a:solidFill>
                  <a:schemeClr val="tx1"/>
                </a:solidFill>
              </a:defRPr>
            </a:lvl1pPr>
          </a:lstStyle>
          <a:p>
            <a:pPr lvl="0"/>
            <a:endParaRPr lang="en-US"/>
          </a:p>
        </p:txBody>
      </p:sp>
      <p:sp>
        <p:nvSpPr>
          <p:cNvPr id="47" name="Text Placeholder 19">
            <a:extLst>
              <a:ext uri="{FF2B5EF4-FFF2-40B4-BE49-F238E27FC236}">
                <a16:creationId xmlns:a16="http://schemas.microsoft.com/office/drawing/2014/main" id="{30A4BE03-BCDF-3684-116D-FE0CBA4DBDC8}"/>
              </a:ext>
              <a:ext uri="{C183D7F6-B498-43B3-948B-1728B52AA6E4}">
                <adec:decorative xmlns:adec="http://schemas.microsoft.com/office/drawing/2017/decorative" val="1"/>
              </a:ext>
            </a:extLst>
          </p:cNvPr>
          <p:cNvSpPr>
            <a:spLocks noGrp="1"/>
          </p:cNvSpPr>
          <p:nvPr>
            <p:ph type="body" sz="quarter" idx="71"/>
          </p:nvPr>
        </p:nvSpPr>
        <p:spPr>
          <a:xfrm>
            <a:off x="2758406" y="3758444"/>
            <a:ext cx="1517720" cy="1517720"/>
          </a:xfrm>
          <a:custGeom>
            <a:avLst/>
            <a:gdLst>
              <a:gd name="connsiteX0" fmla="*/ 1678132 w 3356264"/>
              <a:gd name="connsiteY0" fmla="*/ 0 h 3356264"/>
              <a:gd name="connsiteX1" fmla="*/ 3356264 w 3356264"/>
              <a:gd name="connsiteY1" fmla="*/ 1678132 h 3356264"/>
              <a:gd name="connsiteX2" fmla="*/ 1678132 w 3356264"/>
              <a:gd name="connsiteY2" fmla="*/ 3356264 h 3356264"/>
              <a:gd name="connsiteX3" fmla="*/ 0 w 3356264"/>
              <a:gd name="connsiteY3" fmla="*/ 1678132 h 3356264"/>
              <a:gd name="connsiteX4" fmla="*/ 1678132 w 3356264"/>
              <a:gd name="connsiteY4" fmla="*/ 0 h 3356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6264" h="3356264">
                <a:moveTo>
                  <a:pt x="1678132" y="0"/>
                </a:moveTo>
                <a:cubicBezTo>
                  <a:pt x="2604939" y="0"/>
                  <a:pt x="3356264" y="751325"/>
                  <a:pt x="3356264" y="1678132"/>
                </a:cubicBezTo>
                <a:cubicBezTo>
                  <a:pt x="3356264" y="2604939"/>
                  <a:pt x="2604939" y="3356264"/>
                  <a:pt x="1678132" y="3356264"/>
                </a:cubicBezTo>
                <a:cubicBezTo>
                  <a:pt x="751325" y="3356264"/>
                  <a:pt x="0" y="2604939"/>
                  <a:pt x="0" y="1678132"/>
                </a:cubicBezTo>
                <a:cubicBezTo>
                  <a:pt x="0" y="751325"/>
                  <a:pt x="751325" y="0"/>
                  <a:pt x="1678132" y="0"/>
                </a:cubicBezTo>
                <a:close/>
              </a:path>
            </a:pathLst>
          </a:custGeom>
          <a:solidFill>
            <a:schemeClr val="accent5"/>
          </a:solidFill>
        </p:spPr>
        <p:txBody>
          <a:bodyPr wrap="square" anchor="ctr" anchorCtr="0">
            <a:noAutofit/>
          </a:bodyPr>
          <a:lstStyle>
            <a:lvl1pPr algn="ctr">
              <a:defRPr sz="1400">
                <a:solidFill>
                  <a:schemeClr val="bg1"/>
                </a:solidFill>
              </a:defRPr>
            </a:lvl1pPr>
          </a:lstStyle>
          <a:p>
            <a:pPr lvl="0"/>
            <a:endParaRPr lang="en-US"/>
          </a:p>
        </p:txBody>
      </p:sp>
      <p:sp>
        <p:nvSpPr>
          <p:cNvPr id="48" name="Text Placeholder 19">
            <a:extLst>
              <a:ext uri="{FF2B5EF4-FFF2-40B4-BE49-F238E27FC236}">
                <a16:creationId xmlns:a16="http://schemas.microsoft.com/office/drawing/2014/main" id="{0289B6DD-3BEF-DD2A-3459-D3014D94D3BF}"/>
              </a:ext>
              <a:ext uri="{C183D7F6-B498-43B3-948B-1728B52AA6E4}">
                <adec:decorative xmlns:adec="http://schemas.microsoft.com/office/drawing/2017/decorative" val="1"/>
              </a:ext>
            </a:extLst>
          </p:cNvPr>
          <p:cNvSpPr>
            <a:spLocks noGrp="1"/>
          </p:cNvSpPr>
          <p:nvPr>
            <p:ph type="body" sz="quarter" idx="72"/>
          </p:nvPr>
        </p:nvSpPr>
        <p:spPr>
          <a:xfrm>
            <a:off x="7897110" y="3758444"/>
            <a:ext cx="1517720" cy="1517720"/>
          </a:xfrm>
          <a:custGeom>
            <a:avLst/>
            <a:gdLst>
              <a:gd name="connsiteX0" fmla="*/ 1678132 w 3356264"/>
              <a:gd name="connsiteY0" fmla="*/ 0 h 3356264"/>
              <a:gd name="connsiteX1" fmla="*/ 3356264 w 3356264"/>
              <a:gd name="connsiteY1" fmla="*/ 1678132 h 3356264"/>
              <a:gd name="connsiteX2" fmla="*/ 1678132 w 3356264"/>
              <a:gd name="connsiteY2" fmla="*/ 3356264 h 3356264"/>
              <a:gd name="connsiteX3" fmla="*/ 0 w 3356264"/>
              <a:gd name="connsiteY3" fmla="*/ 1678132 h 3356264"/>
              <a:gd name="connsiteX4" fmla="*/ 1678132 w 3356264"/>
              <a:gd name="connsiteY4" fmla="*/ 0 h 3356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6264" h="3356264">
                <a:moveTo>
                  <a:pt x="1678132" y="0"/>
                </a:moveTo>
                <a:cubicBezTo>
                  <a:pt x="2604939" y="0"/>
                  <a:pt x="3356264" y="751325"/>
                  <a:pt x="3356264" y="1678132"/>
                </a:cubicBezTo>
                <a:cubicBezTo>
                  <a:pt x="3356264" y="2604939"/>
                  <a:pt x="2604939" y="3356264"/>
                  <a:pt x="1678132" y="3356264"/>
                </a:cubicBezTo>
                <a:cubicBezTo>
                  <a:pt x="751325" y="3356264"/>
                  <a:pt x="0" y="2604939"/>
                  <a:pt x="0" y="1678132"/>
                </a:cubicBezTo>
                <a:cubicBezTo>
                  <a:pt x="0" y="751325"/>
                  <a:pt x="751325" y="0"/>
                  <a:pt x="1678132" y="0"/>
                </a:cubicBezTo>
                <a:close/>
              </a:path>
            </a:pathLst>
          </a:custGeom>
          <a:solidFill>
            <a:schemeClr val="accent4"/>
          </a:solidFill>
        </p:spPr>
        <p:txBody>
          <a:bodyPr wrap="square" anchor="ctr" anchorCtr="0">
            <a:noAutofit/>
          </a:bodyPr>
          <a:lstStyle>
            <a:lvl1pPr algn="ctr">
              <a:defRPr sz="1400">
                <a:solidFill>
                  <a:schemeClr val="bg1"/>
                </a:solidFill>
              </a:defRPr>
            </a:lvl1pPr>
          </a:lstStyle>
          <a:p>
            <a:pPr lvl="0"/>
            <a:endParaRPr lang="en-US"/>
          </a:p>
        </p:txBody>
      </p:sp>
    </p:spTree>
    <p:extLst>
      <p:ext uri="{BB962C8B-B14F-4D97-AF65-F5344CB8AC3E}">
        <p14:creationId xmlns:p14="http://schemas.microsoft.com/office/powerpoint/2010/main" val="138669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Data 1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3F2266-9B3E-1145-96F7-5466A678D664}"/>
              </a:ext>
            </a:extLst>
          </p:cNvPr>
          <p:cNvSpPr>
            <a:spLocks noGrp="1"/>
          </p:cNvSpPr>
          <p:nvPr userDrawn="1">
            <p:ph type="title" hasCustomPrompt="1"/>
          </p:nvPr>
        </p:nvSpPr>
        <p:spPr>
          <a:xfrm>
            <a:off x="496888" y="489252"/>
            <a:ext cx="9768341" cy="328304"/>
          </a:xfrm>
        </p:spPr>
        <p:txBody>
          <a:bodyPr/>
          <a:lstStyle/>
          <a:p>
            <a:r>
              <a:rPr lang="en-US"/>
              <a:t>Click to edit text</a:t>
            </a:r>
          </a:p>
        </p:txBody>
      </p:sp>
      <p:sp>
        <p:nvSpPr>
          <p:cNvPr id="4" name="Text Placeholder 7">
            <a:extLst>
              <a:ext uri="{FF2B5EF4-FFF2-40B4-BE49-F238E27FC236}">
                <a16:creationId xmlns:a16="http://schemas.microsoft.com/office/drawing/2014/main" id="{88BB058D-3A68-0F23-EB49-0368A3CA07AD}"/>
              </a:ext>
            </a:extLst>
          </p:cNvPr>
          <p:cNvSpPr>
            <a:spLocks noGrp="1"/>
          </p:cNvSpPr>
          <p:nvPr userDrawn="1">
            <p:ph type="body" sz="quarter" idx="13" hasCustomPrompt="1"/>
          </p:nvPr>
        </p:nvSpPr>
        <p:spPr>
          <a:xfrm>
            <a:off x="496888" y="874621"/>
            <a:ext cx="9768341" cy="327025"/>
          </a:xfrm>
        </p:spPr>
        <p:txBody>
          <a:bodyPr/>
          <a:lstStyle>
            <a:lvl1pPr>
              <a:defRPr sz="1400" b="0" cap="all" baseline="0">
                <a:solidFill>
                  <a:schemeClr val="accent1"/>
                </a:solidFill>
              </a:defRPr>
            </a:lvl1pPr>
          </a:lstStyle>
          <a:p>
            <a:pPr lvl="0"/>
            <a:r>
              <a:rPr lang="en-US"/>
              <a:t>Click to edit text styles</a:t>
            </a:r>
          </a:p>
        </p:txBody>
      </p:sp>
      <p:sp>
        <p:nvSpPr>
          <p:cNvPr id="41" name="Text Placeholder 40">
            <a:extLst>
              <a:ext uri="{FF2B5EF4-FFF2-40B4-BE49-F238E27FC236}">
                <a16:creationId xmlns:a16="http://schemas.microsoft.com/office/drawing/2014/main" id="{3267B68F-6CC1-42D4-50FD-0CF6244F0BA7}"/>
              </a:ext>
              <a:ext uri="{C183D7F6-B498-43B3-948B-1728B52AA6E4}">
                <adec:decorative xmlns:adec="http://schemas.microsoft.com/office/drawing/2017/decorative" val="1"/>
              </a:ext>
            </a:extLst>
          </p:cNvPr>
          <p:cNvSpPr>
            <a:spLocks noGrp="1"/>
          </p:cNvSpPr>
          <p:nvPr>
            <p:ph type="body" sz="quarter" idx="78"/>
          </p:nvPr>
        </p:nvSpPr>
        <p:spPr>
          <a:xfrm rot="16200000">
            <a:off x="-1367434" y="3014683"/>
            <a:ext cx="5433569" cy="2087346"/>
          </a:xfrm>
          <a:custGeom>
            <a:avLst/>
            <a:gdLst>
              <a:gd name="connsiteX0" fmla="*/ 5433569 w 5433569"/>
              <a:gd name="connsiteY0" fmla="*/ 1043673 h 2087346"/>
              <a:gd name="connsiteX1" fmla="*/ 4389895 w 5433569"/>
              <a:gd name="connsiteY1" fmla="*/ 2087346 h 2087346"/>
              <a:gd name="connsiteX2" fmla="*/ 4378867 w 5433569"/>
              <a:gd name="connsiteY2" fmla="*/ 2087346 h 2087346"/>
              <a:gd name="connsiteX3" fmla="*/ 4296007 w 5433569"/>
              <a:gd name="connsiteY3" fmla="*/ 2087346 h 2087346"/>
              <a:gd name="connsiteX4" fmla="*/ 93889 w 5433569"/>
              <a:gd name="connsiteY4" fmla="*/ 2087346 h 2087346"/>
              <a:gd name="connsiteX5" fmla="*/ 11029 w 5433569"/>
              <a:gd name="connsiteY5" fmla="*/ 2087346 h 2087346"/>
              <a:gd name="connsiteX6" fmla="*/ 0 w 5433569"/>
              <a:gd name="connsiteY6" fmla="*/ 2087346 h 2087346"/>
              <a:gd name="connsiteX7" fmla="*/ 0 w 5433569"/>
              <a:gd name="connsiteY7" fmla="*/ 0 h 2087346"/>
              <a:gd name="connsiteX8" fmla="*/ 11029 w 5433569"/>
              <a:gd name="connsiteY8" fmla="*/ 0 h 2087346"/>
              <a:gd name="connsiteX9" fmla="*/ 93889 w 5433569"/>
              <a:gd name="connsiteY9" fmla="*/ 0 h 2087346"/>
              <a:gd name="connsiteX10" fmla="*/ 4296007 w 5433569"/>
              <a:gd name="connsiteY10" fmla="*/ 0 h 2087346"/>
              <a:gd name="connsiteX11" fmla="*/ 4378867 w 5433569"/>
              <a:gd name="connsiteY11" fmla="*/ 0 h 2087346"/>
              <a:gd name="connsiteX12" fmla="*/ 4389895 w 5433569"/>
              <a:gd name="connsiteY12" fmla="*/ 0 h 2087346"/>
              <a:gd name="connsiteX13" fmla="*/ 5433569 w 5433569"/>
              <a:gd name="connsiteY13" fmla="*/ 1043673 h 208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33569" h="2087346">
                <a:moveTo>
                  <a:pt x="5433569" y="1043673"/>
                </a:moveTo>
                <a:cubicBezTo>
                  <a:pt x="5433569" y="1620078"/>
                  <a:pt x="4966301" y="2087346"/>
                  <a:pt x="4389895" y="2087346"/>
                </a:cubicBezTo>
                <a:lnTo>
                  <a:pt x="4378867" y="2087346"/>
                </a:lnTo>
                <a:lnTo>
                  <a:pt x="4296007" y="2087346"/>
                </a:lnTo>
                <a:lnTo>
                  <a:pt x="93889" y="2087346"/>
                </a:lnTo>
                <a:lnTo>
                  <a:pt x="11029" y="2087346"/>
                </a:lnTo>
                <a:lnTo>
                  <a:pt x="0" y="2087346"/>
                </a:lnTo>
                <a:lnTo>
                  <a:pt x="0" y="0"/>
                </a:lnTo>
                <a:lnTo>
                  <a:pt x="11029" y="0"/>
                </a:lnTo>
                <a:lnTo>
                  <a:pt x="93889" y="0"/>
                </a:lnTo>
                <a:lnTo>
                  <a:pt x="4296007" y="0"/>
                </a:lnTo>
                <a:lnTo>
                  <a:pt x="4378867" y="0"/>
                </a:lnTo>
                <a:lnTo>
                  <a:pt x="4389895" y="0"/>
                </a:lnTo>
                <a:cubicBezTo>
                  <a:pt x="4966301" y="0"/>
                  <a:pt x="5433569" y="467268"/>
                  <a:pt x="5433569" y="1043673"/>
                </a:cubicBezTo>
                <a:close/>
              </a:path>
            </a:pathLst>
          </a:custGeom>
          <a:solidFill>
            <a:schemeClr val="accent4"/>
          </a:solidFill>
        </p:spPr>
        <p:txBody>
          <a:bodyPr wrap="square">
            <a:noAutofit/>
          </a:bodyPr>
          <a:lstStyle>
            <a:lvl1pPr>
              <a:defRPr sz="100">
                <a:solidFill>
                  <a:schemeClr val="accent5">
                    <a:alpha val="0"/>
                  </a:schemeClr>
                </a:solidFill>
              </a:defRPr>
            </a:lvl1pPr>
          </a:lstStyle>
          <a:p>
            <a:pPr lvl="0"/>
            <a:endParaRPr lang="en-US"/>
          </a:p>
        </p:txBody>
      </p:sp>
      <p:sp>
        <p:nvSpPr>
          <p:cNvPr id="33" name="Text Placeholder 32">
            <a:extLst>
              <a:ext uri="{FF2B5EF4-FFF2-40B4-BE49-F238E27FC236}">
                <a16:creationId xmlns:a16="http://schemas.microsoft.com/office/drawing/2014/main" id="{9010457F-2E8F-DF20-DB19-44B5697C48D7}"/>
              </a:ext>
              <a:ext uri="{C183D7F6-B498-43B3-948B-1728B52AA6E4}">
                <adec:decorative xmlns:adec="http://schemas.microsoft.com/office/drawing/2017/decorative" val="1"/>
              </a:ext>
            </a:extLst>
          </p:cNvPr>
          <p:cNvSpPr>
            <a:spLocks noGrp="1"/>
          </p:cNvSpPr>
          <p:nvPr>
            <p:ph type="body" sz="quarter" idx="45"/>
          </p:nvPr>
        </p:nvSpPr>
        <p:spPr>
          <a:xfrm>
            <a:off x="2393024" y="2710934"/>
            <a:ext cx="8784590" cy="266990"/>
          </a:xfrm>
          <a:custGeom>
            <a:avLst/>
            <a:gdLst>
              <a:gd name="connsiteX0" fmla="*/ 8655274 w 8784590"/>
              <a:gd name="connsiteY0" fmla="*/ 0 h 266990"/>
              <a:gd name="connsiteX1" fmla="*/ 8784590 w 8784590"/>
              <a:gd name="connsiteY1" fmla="*/ 129316 h 266990"/>
              <a:gd name="connsiteX2" fmla="*/ 8780411 w 8784590"/>
              <a:gd name="connsiteY2" fmla="*/ 133495 h 266990"/>
              <a:gd name="connsiteX3" fmla="*/ 8784590 w 8784590"/>
              <a:gd name="connsiteY3" fmla="*/ 137674 h 266990"/>
              <a:gd name="connsiteX4" fmla="*/ 8655274 w 8784590"/>
              <a:gd name="connsiteY4" fmla="*/ 266990 h 266990"/>
              <a:gd name="connsiteX5" fmla="*/ 8648808 w 8784590"/>
              <a:gd name="connsiteY5" fmla="*/ 260524 h 266990"/>
              <a:gd name="connsiteX6" fmla="*/ 8768979 w 8784590"/>
              <a:gd name="connsiteY6" fmla="*/ 140353 h 266990"/>
              <a:gd name="connsiteX7" fmla="*/ 0 w 8784590"/>
              <a:gd name="connsiteY7" fmla="*/ 140353 h 266990"/>
              <a:gd name="connsiteX8" fmla="*/ 0 w 8784590"/>
              <a:gd name="connsiteY8" fmla="*/ 131209 h 266990"/>
              <a:gd name="connsiteX9" fmla="*/ 8773551 w 8784590"/>
              <a:gd name="connsiteY9" fmla="*/ 131209 h 266990"/>
              <a:gd name="connsiteX10" fmla="*/ 8648808 w 8784590"/>
              <a:gd name="connsiteY10" fmla="*/ 6466 h 26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84590" h="266990">
                <a:moveTo>
                  <a:pt x="8655274" y="0"/>
                </a:moveTo>
                <a:lnTo>
                  <a:pt x="8784590" y="129316"/>
                </a:lnTo>
                <a:lnTo>
                  <a:pt x="8780411" y="133495"/>
                </a:lnTo>
                <a:lnTo>
                  <a:pt x="8784590" y="137674"/>
                </a:lnTo>
                <a:lnTo>
                  <a:pt x="8655274" y="266990"/>
                </a:lnTo>
                <a:lnTo>
                  <a:pt x="8648808" y="260524"/>
                </a:lnTo>
                <a:lnTo>
                  <a:pt x="8768979" y="140353"/>
                </a:lnTo>
                <a:lnTo>
                  <a:pt x="0" y="140353"/>
                </a:lnTo>
                <a:lnTo>
                  <a:pt x="0" y="131209"/>
                </a:lnTo>
                <a:lnTo>
                  <a:pt x="8773551" y="131209"/>
                </a:lnTo>
                <a:lnTo>
                  <a:pt x="8648808" y="6466"/>
                </a:lnTo>
                <a:close/>
              </a:path>
            </a:pathLst>
          </a:custGeom>
          <a:solidFill>
            <a:schemeClr val="tx1">
              <a:alpha val="49645"/>
            </a:schemeClr>
          </a:solidFill>
        </p:spPr>
        <p:txBody>
          <a:bodyPr wrap="square">
            <a:noAutofit/>
          </a:bodyPr>
          <a:lstStyle>
            <a:lvl1pPr>
              <a:defRPr sz="100">
                <a:solidFill>
                  <a:schemeClr val="accent5">
                    <a:alpha val="0"/>
                  </a:schemeClr>
                </a:solidFill>
              </a:defRPr>
            </a:lvl1pPr>
          </a:lstStyle>
          <a:p>
            <a:pPr lvl="0"/>
            <a:endParaRPr lang="en-US"/>
          </a:p>
        </p:txBody>
      </p:sp>
      <p:grpSp>
        <p:nvGrpSpPr>
          <p:cNvPr id="3" name="Group 2">
            <a:extLst>
              <a:ext uri="{FF2B5EF4-FFF2-40B4-BE49-F238E27FC236}">
                <a16:creationId xmlns:a16="http://schemas.microsoft.com/office/drawing/2014/main" id="{932FAF7C-2416-08DF-CCAB-2F29207EE50D}"/>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5" name="Straight Connector 4">
              <a:extLst>
                <a:ext uri="{FF2B5EF4-FFF2-40B4-BE49-F238E27FC236}">
                  <a16:creationId xmlns:a16="http://schemas.microsoft.com/office/drawing/2014/main" id="{7DB06916-D8F5-8818-4C12-9FE86E632E98}"/>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E0B818F-D76C-108E-FF26-FF9AEE832D95}"/>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5CECAEC-41C2-6510-2878-01B82D4CD9E8}"/>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81203E9-046F-798B-B014-E7B294F2930D}"/>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16E9050-4D76-E215-8989-426D937368EF}"/>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7" name="Picture Placeholder 16">
            <a:extLst>
              <a:ext uri="{FF2B5EF4-FFF2-40B4-BE49-F238E27FC236}">
                <a16:creationId xmlns:a16="http://schemas.microsoft.com/office/drawing/2014/main" id="{6A1B903E-5735-7173-EC83-46DA8FFAD400}"/>
              </a:ext>
            </a:extLst>
          </p:cNvPr>
          <p:cNvSpPr>
            <a:spLocks noGrp="1"/>
          </p:cNvSpPr>
          <p:nvPr>
            <p:ph type="pic" sz="quarter" idx="62" hasCustomPrompt="1"/>
          </p:nvPr>
        </p:nvSpPr>
        <p:spPr>
          <a:xfrm>
            <a:off x="502848" y="1522333"/>
            <a:ext cx="1682141" cy="1682141"/>
          </a:xfrm>
          <a:prstGeom prst="ellipse">
            <a:avLst/>
          </a:prstGeom>
          <a:solidFill>
            <a:schemeClr val="bg1"/>
          </a:solidFill>
        </p:spPr>
        <p:txBody>
          <a:bodyPr/>
          <a:lstStyle>
            <a:lvl1pPr algn="ctr">
              <a:defRPr sz="1400">
                <a:solidFill>
                  <a:schemeClr val="tx1"/>
                </a:solidFill>
              </a:defRPr>
            </a:lvl1pPr>
          </a:lstStyle>
          <a:p>
            <a:r>
              <a:rPr lang="en-US"/>
              <a:t>Drag and drop picture</a:t>
            </a:r>
          </a:p>
        </p:txBody>
      </p:sp>
      <p:sp>
        <p:nvSpPr>
          <p:cNvPr id="10" name="Content Placeholder 2">
            <a:extLst>
              <a:ext uri="{FF2B5EF4-FFF2-40B4-BE49-F238E27FC236}">
                <a16:creationId xmlns:a16="http://schemas.microsoft.com/office/drawing/2014/main" id="{532A86FF-20CF-8141-F917-33CB9FE5B15D}"/>
              </a:ext>
            </a:extLst>
          </p:cNvPr>
          <p:cNvSpPr>
            <a:spLocks noGrp="1"/>
          </p:cNvSpPr>
          <p:nvPr>
            <p:ph idx="63" hasCustomPrompt="1"/>
          </p:nvPr>
        </p:nvSpPr>
        <p:spPr>
          <a:xfrm>
            <a:off x="502848" y="3419281"/>
            <a:ext cx="1682141" cy="2425339"/>
          </a:xfrm>
        </p:spPr>
        <p:txBody>
          <a:bodyPr/>
          <a:lstStyle>
            <a:lvl1pPr marL="0" indent="0" algn="ctr">
              <a:spcBef>
                <a:spcPts val="600"/>
              </a:spcBef>
              <a:buFont typeface="+mj-lt"/>
              <a:buNone/>
              <a:defRPr sz="1200" b="0">
                <a:solidFill>
                  <a:schemeClr val="bg1"/>
                </a:solidFill>
              </a:defRPr>
            </a:lvl1pPr>
            <a:lvl2pPr marL="6350" indent="0">
              <a:spcBef>
                <a:spcPts val="1800"/>
              </a:spcBef>
              <a:buFont typeface="Arial" panose="020B0604020202020204" pitchFamily="34" charset="0"/>
              <a:buNone/>
              <a:tabLst>
                <a:tab pos="3822700" algn="l"/>
              </a:tabLst>
              <a:defRPr sz="1600"/>
            </a:lvl2pPr>
            <a:lvl3pPr marL="342900" indent="-165100">
              <a:spcBef>
                <a:spcPts val="600"/>
              </a:spcBef>
              <a:buFont typeface="System Font Regular"/>
              <a:buChar char="–"/>
              <a:tabLst/>
              <a:defRPr sz="1200"/>
            </a:lvl3pPr>
          </a:lstStyle>
          <a:p>
            <a:pPr lvl="0"/>
            <a:r>
              <a:rPr lang="en-US"/>
              <a:t>Click to edit text styles</a:t>
            </a:r>
          </a:p>
        </p:txBody>
      </p:sp>
      <p:sp>
        <p:nvSpPr>
          <p:cNvPr id="43" name="Content Placeholder 2">
            <a:extLst>
              <a:ext uri="{FF2B5EF4-FFF2-40B4-BE49-F238E27FC236}">
                <a16:creationId xmlns:a16="http://schemas.microsoft.com/office/drawing/2014/main" id="{F6BA535A-6528-0942-09F6-29B655412603}"/>
              </a:ext>
              <a:ext uri="{C183D7F6-B498-43B3-948B-1728B52AA6E4}">
                <adec:decorative xmlns:adec="http://schemas.microsoft.com/office/drawing/2017/decorative" val="0"/>
              </a:ext>
            </a:extLst>
          </p:cNvPr>
          <p:cNvSpPr>
            <a:spLocks noGrp="1"/>
          </p:cNvSpPr>
          <p:nvPr>
            <p:ph idx="1" hasCustomPrompt="1"/>
          </p:nvPr>
        </p:nvSpPr>
        <p:spPr>
          <a:xfrm>
            <a:off x="2816350" y="3429000"/>
            <a:ext cx="1626876" cy="2415619"/>
          </a:xfrm>
        </p:spPr>
        <p:txBody>
          <a:bodyPr/>
          <a:lstStyle>
            <a:lvl1pPr marL="0" indent="0">
              <a:spcBef>
                <a:spcPts val="600"/>
              </a:spcBef>
              <a:buFont typeface="+mj-lt"/>
              <a:buNone/>
              <a:defRPr sz="1000" b="0">
                <a:solidFill>
                  <a:schemeClr val="tx1"/>
                </a:solidFill>
              </a:defRPr>
            </a:lvl1pPr>
            <a:lvl2pPr marL="177800" indent="-171450">
              <a:spcBef>
                <a:spcPts val="1800"/>
              </a:spcBef>
              <a:buFont typeface="Arial" panose="020B0604020202020204" pitchFamily="34" charset="0"/>
              <a:buChar char="•"/>
              <a:tabLst>
                <a:tab pos="3822700" algn="l"/>
              </a:tabLst>
              <a:defRPr sz="1600"/>
            </a:lvl2pPr>
            <a:lvl3pPr marL="342900" indent="-165100">
              <a:spcBef>
                <a:spcPts val="600"/>
              </a:spcBef>
              <a:buFont typeface="System Font Regular"/>
              <a:buChar char="–"/>
              <a:tabLst/>
              <a:defRPr sz="1200"/>
            </a:lvl3pPr>
          </a:lstStyle>
          <a:p>
            <a:pPr lvl="0"/>
            <a:r>
              <a:rPr lang="en-US"/>
              <a:t>Click to edit text  </a:t>
            </a:r>
          </a:p>
        </p:txBody>
      </p:sp>
      <p:sp>
        <p:nvSpPr>
          <p:cNvPr id="20" name="Content Placeholder 2">
            <a:extLst>
              <a:ext uri="{FF2B5EF4-FFF2-40B4-BE49-F238E27FC236}">
                <a16:creationId xmlns:a16="http://schemas.microsoft.com/office/drawing/2014/main" id="{0B193DA3-6C51-69A9-C451-DD02ADDE3454}"/>
              </a:ext>
            </a:extLst>
          </p:cNvPr>
          <p:cNvSpPr>
            <a:spLocks noGrp="1"/>
          </p:cNvSpPr>
          <p:nvPr>
            <p:ph idx="65" hasCustomPrompt="1"/>
          </p:nvPr>
        </p:nvSpPr>
        <p:spPr>
          <a:xfrm>
            <a:off x="4614300" y="3429000"/>
            <a:ext cx="1626876" cy="2415619"/>
          </a:xfrm>
        </p:spPr>
        <p:txBody>
          <a:bodyPr/>
          <a:lstStyle>
            <a:lvl1pPr marL="0" indent="0">
              <a:spcBef>
                <a:spcPts val="600"/>
              </a:spcBef>
              <a:buFont typeface="+mj-lt"/>
              <a:buNone/>
              <a:defRPr sz="1000" b="0">
                <a:solidFill>
                  <a:schemeClr val="tx1"/>
                </a:solidFill>
              </a:defRPr>
            </a:lvl1pPr>
            <a:lvl2pPr marL="177800" indent="-171450">
              <a:spcBef>
                <a:spcPts val="1800"/>
              </a:spcBef>
              <a:buFont typeface="Arial" panose="020B0604020202020204" pitchFamily="34" charset="0"/>
              <a:buChar char="•"/>
              <a:tabLst>
                <a:tab pos="3822700" algn="l"/>
              </a:tabLst>
              <a:defRPr sz="1600"/>
            </a:lvl2pPr>
            <a:lvl3pPr marL="342900" indent="-165100">
              <a:spcBef>
                <a:spcPts val="600"/>
              </a:spcBef>
              <a:buFont typeface="System Font Regular"/>
              <a:buChar char="–"/>
              <a:tabLst/>
              <a:defRPr sz="1200"/>
            </a:lvl3pPr>
          </a:lstStyle>
          <a:p>
            <a:pPr lvl="0"/>
            <a:r>
              <a:rPr lang="en-US"/>
              <a:t>Click to edit text  </a:t>
            </a:r>
          </a:p>
        </p:txBody>
      </p:sp>
      <p:sp>
        <p:nvSpPr>
          <p:cNvPr id="21" name="Content Placeholder 2">
            <a:extLst>
              <a:ext uri="{FF2B5EF4-FFF2-40B4-BE49-F238E27FC236}">
                <a16:creationId xmlns:a16="http://schemas.microsoft.com/office/drawing/2014/main" id="{B793396A-6425-7AD8-8E8D-451F9CA41C9B}"/>
              </a:ext>
            </a:extLst>
          </p:cNvPr>
          <p:cNvSpPr>
            <a:spLocks noGrp="1"/>
          </p:cNvSpPr>
          <p:nvPr>
            <p:ph idx="66" hasCustomPrompt="1"/>
          </p:nvPr>
        </p:nvSpPr>
        <p:spPr>
          <a:xfrm>
            <a:off x="6412250" y="3429000"/>
            <a:ext cx="1626876" cy="2415619"/>
          </a:xfrm>
        </p:spPr>
        <p:txBody>
          <a:bodyPr/>
          <a:lstStyle>
            <a:lvl1pPr marL="0" indent="0">
              <a:spcBef>
                <a:spcPts val="600"/>
              </a:spcBef>
              <a:buFont typeface="+mj-lt"/>
              <a:buNone/>
              <a:defRPr sz="1000" b="0">
                <a:solidFill>
                  <a:schemeClr val="tx1"/>
                </a:solidFill>
              </a:defRPr>
            </a:lvl1pPr>
            <a:lvl2pPr marL="177800" indent="-171450">
              <a:spcBef>
                <a:spcPts val="1800"/>
              </a:spcBef>
              <a:buFont typeface="Arial" panose="020B0604020202020204" pitchFamily="34" charset="0"/>
              <a:buChar char="•"/>
              <a:tabLst>
                <a:tab pos="3822700" algn="l"/>
              </a:tabLst>
              <a:defRPr sz="1600"/>
            </a:lvl2pPr>
            <a:lvl3pPr marL="342900" indent="-165100">
              <a:spcBef>
                <a:spcPts val="600"/>
              </a:spcBef>
              <a:buFont typeface="System Font Regular"/>
              <a:buChar char="–"/>
              <a:tabLst/>
              <a:defRPr sz="1200"/>
            </a:lvl3pPr>
          </a:lstStyle>
          <a:p>
            <a:pPr lvl="0"/>
            <a:r>
              <a:rPr lang="en-US"/>
              <a:t>Click to edit text  </a:t>
            </a:r>
          </a:p>
        </p:txBody>
      </p:sp>
      <p:sp>
        <p:nvSpPr>
          <p:cNvPr id="22" name="Content Placeholder 2">
            <a:extLst>
              <a:ext uri="{FF2B5EF4-FFF2-40B4-BE49-F238E27FC236}">
                <a16:creationId xmlns:a16="http://schemas.microsoft.com/office/drawing/2014/main" id="{FCF0EBE0-25C1-3A0C-3B88-A518CEE5BDC2}"/>
              </a:ext>
            </a:extLst>
          </p:cNvPr>
          <p:cNvSpPr>
            <a:spLocks noGrp="1"/>
          </p:cNvSpPr>
          <p:nvPr>
            <p:ph idx="67" hasCustomPrompt="1"/>
          </p:nvPr>
        </p:nvSpPr>
        <p:spPr>
          <a:xfrm>
            <a:off x="8210200" y="3429000"/>
            <a:ext cx="1626876" cy="2415619"/>
          </a:xfrm>
        </p:spPr>
        <p:txBody>
          <a:bodyPr/>
          <a:lstStyle>
            <a:lvl1pPr marL="0" indent="0">
              <a:spcBef>
                <a:spcPts val="600"/>
              </a:spcBef>
              <a:buFont typeface="+mj-lt"/>
              <a:buNone/>
              <a:defRPr sz="1000" b="0">
                <a:solidFill>
                  <a:schemeClr val="tx1"/>
                </a:solidFill>
              </a:defRPr>
            </a:lvl1pPr>
            <a:lvl2pPr marL="177800" indent="-171450">
              <a:spcBef>
                <a:spcPts val="1800"/>
              </a:spcBef>
              <a:buFont typeface="Arial" panose="020B0604020202020204" pitchFamily="34" charset="0"/>
              <a:buChar char="•"/>
              <a:tabLst>
                <a:tab pos="3822700" algn="l"/>
              </a:tabLst>
              <a:defRPr sz="1600"/>
            </a:lvl2pPr>
            <a:lvl3pPr marL="342900" indent="-165100">
              <a:spcBef>
                <a:spcPts val="600"/>
              </a:spcBef>
              <a:buFont typeface="System Font Regular"/>
              <a:buChar char="–"/>
              <a:tabLst/>
              <a:defRPr sz="1200"/>
            </a:lvl3pPr>
          </a:lstStyle>
          <a:p>
            <a:pPr lvl="0"/>
            <a:r>
              <a:rPr lang="en-US"/>
              <a:t>Click to edit text  </a:t>
            </a:r>
          </a:p>
        </p:txBody>
      </p:sp>
      <p:sp>
        <p:nvSpPr>
          <p:cNvPr id="23" name="Content Placeholder 2">
            <a:extLst>
              <a:ext uri="{FF2B5EF4-FFF2-40B4-BE49-F238E27FC236}">
                <a16:creationId xmlns:a16="http://schemas.microsoft.com/office/drawing/2014/main" id="{136C833A-8D82-F1A2-A07E-7875D9A6A145}"/>
              </a:ext>
            </a:extLst>
          </p:cNvPr>
          <p:cNvSpPr>
            <a:spLocks noGrp="1"/>
          </p:cNvSpPr>
          <p:nvPr>
            <p:ph idx="68" hasCustomPrompt="1"/>
          </p:nvPr>
        </p:nvSpPr>
        <p:spPr>
          <a:xfrm>
            <a:off x="10008150" y="3429000"/>
            <a:ext cx="1626876" cy="2415619"/>
          </a:xfrm>
        </p:spPr>
        <p:txBody>
          <a:bodyPr/>
          <a:lstStyle>
            <a:lvl1pPr marL="0" indent="0">
              <a:spcBef>
                <a:spcPts val="600"/>
              </a:spcBef>
              <a:buFont typeface="+mj-lt"/>
              <a:buNone/>
              <a:defRPr sz="1000" b="0">
                <a:solidFill>
                  <a:schemeClr val="tx1"/>
                </a:solidFill>
              </a:defRPr>
            </a:lvl1pPr>
            <a:lvl2pPr marL="177800" indent="-171450">
              <a:spcBef>
                <a:spcPts val="1800"/>
              </a:spcBef>
              <a:buFont typeface="Arial" panose="020B0604020202020204" pitchFamily="34" charset="0"/>
              <a:buChar char="•"/>
              <a:tabLst>
                <a:tab pos="3822700" algn="l"/>
              </a:tabLst>
              <a:defRPr sz="1600"/>
            </a:lvl2pPr>
            <a:lvl3pPr marL="342900" indent="-165100">
              <a:spcBef>
                <a:spcPts val="600"/>
              </a:spcBef>
              <a:buFont typeface="System Font Regular"/>
              <a:buChar char="–"/>
              <a:tabLst/>
              <a:defRPr sz="1200"/>
            </a:lvl3pPr>
          </a:lstStyle>
          <a:p>
            <a:pPr lvl="0"/>
            <a:r>
              <a:rPr lang="en-US"/>
              <a:t>Click to edit Master text  </a:t>
            </a:r>
          </a:p>
        </p:txBody>
      </p:sp>
      <p:sp>
        <p:nvSpPr>
          <p:cNvPr id="24" name="Text Placeholder 20">
            <a:extLst>
              <a:ext uri="{FF2B5EF4-FFF2-40B4-BE49-F238E27FC236}">
                <a16:creationId xmlns:a16="http://schemas.microsoft.com/office/drawing/2014/main" id="{66EB4E48-6BFB-51F5-D558-C24E875E1AA6}"/>
              </a:ext>
              <a:ext uri="{C183D7F6-B498-43B3-948B-1728B52AA6E4}">
                <adec:decorative xmlns:adec="http://schemas.microsoft.com/office/drawing/2017/decorative" val="1"/>
              </a:ext>
            </a:extLst>
          </p:cNvPr>
          <p:cNvSpPr>
            <a:spLocks noGrp="1"/>
          </p:cNvSpPr>
          <p:nvPr>
            <p:ph type="body" sz="quarter" idx="59"/>
          </p:nvPr>
        </p:nvSpPr>
        <p:spPr>
          <a:xfrm>
            <a:off x="2782952" y="2468457"/>
            <a:ext cx="736016" cy="736016"/>
          </a:xfrm>
          <a:custGeom>
            <a:avLst/>
            <a:gdLst>
              <a:gd name="connsiteX0" fmla="*/ 1462009 w 2924018"/>
              <a:gd name="connsiteY0" fmla="*/ 0 h 2924018"/>
              <a:gd name="connsiteX1" fmla="*/ 2924018 w 2924018"/>
              <a:gd name="connsiteY1" fmla="*/ 1462009 h 2924018"/>
              <a:gd name="connsiteX2" fmla="*/ 1462009 w 2924018"/>
              <a:gd name="connsiteY2" fmla="*/ 2924018 h 2924018"/>
              <a:gd name="connsiteX3" fmla="*/ 0 w 2924018"/>
              <a:gd name="connsiteY3" fmla="*/ 1462009 h 2924018"/>
              <a:gd name="connsiteX4" fmla="*/ 1462009 w 2924018"/>
              <a:gd name="connsiteY4" fmla="*/ 0 h 2924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018" h="2924018">
                <a:moveTo>
                  <a:pt x="1462009" y="0"/>
                </a:moveTo>
                <a:cubicBezTo>
                  <a:pt x="2269454" y="0"/>
                  <a:pt x="2924018" y="654564"/>
                  <a:pt x="2924018" y="1462009"/>
                </a:cubicBezTo>
                <a:cubicBezTo>
                  <a:pt x="2924018" y="2269454"/>
                  <a:pt x="2269454" y="2924018"/>
                  <a:pt x="1462009" y="2924018"/>
                </a:cubicBezTo>
                <a:cubicBezTo>
                  <a:pt x="654564" y="2924018"/>
                  <a:pt x="0" y="2269454"/>
                  <a:pt x="0" y="1462009"/>
                </a:cubicBezTo>
                <a:cubicBezTo>
                  <a:pt x="0" y="654564"/>
                  <a:pt x="654564" y="0"/>
                  <a:pt x="1462009" y="0"/>
                </a:cubicBezTo>
                <a:close/>
              </a:path>
            </a:pathLst>
          </a:custGeom>
          <a:solidFill>
            <a:schemeClr val="accent1"/>
          </a:solidFill>
        </p:spPr>
        <p:txBody>
          <a:bodyPr wrap="square">
            <a:noAutofit/>
          </a:bodyPr>
          <a:lstStyle>
            <a:lvl1pPr>
              <a:defRPr sz="100">
                <a:solidFill>
                  <a:schemeClr val="accent1">
                    <a:alpha val="0"/>
                  </a:schemeClr>
                </a:solidFill>
              </a:defRPr>
            </a:lvl1pPr>
          </a:lstStyle>
          <a:p>
            <a:pPr lvl="0"/>
            <a:endParaRPr lang="en-US"/>
          </a:p>
        </p:txBody>
      </p:sp>
      <p:sp>
        <p:nvSpPr>
          <p:cNvPr id="25" name="Text Placeholder 20">
            <a:extLst>
              <a:ext uri="{FF2B5EF4-FFF2-40B4-BE49-F238E27FC236}">
                <a16:creationId xmlns:a16="http://schemas.microsoft.com/office/drawing/2014/main" id="{790AC060-1EC1-B175-642A-966629F1E50F}"/>
              </a:ext>
              <a:ext uri="{C183D7F6-B498-43B3-948B-1728B52AA6E4}">
                <adec:decorative xmlns:adec="http://schemas.microsoft.com/office/drawing/2017/decorative" val="1"/>
              </a:ext>
            </a:extLst>
          </p:cNvPr>
          <p:cNvSpPr>
            <a:spLocks noGrp="1"/>
          </p:cNvSpPr>
          <p:nvPr>
            <p:ph type="body" sz="quarter" idx="69"/>
          </p:nvPr>
        </p:nvSpPr>
        <p:spPr>
          <a:xfrm>
            <a:off x="4611752" y="2468457"/>
            <a:ext cx="736016" cy="736016"/>
          </a:xfrm>
          <a:custGeom>
            <a:avLst/>
            <a:gdLst>
              <a:gd name="connsiteX0" fmla="*/ 1462009 w 2924018"/>
              <a:gd name="connsiteY0" fmla="*/ 0 h 2924018"/>
              <a:gd name="connsiteX1" fmla="*/ 2924018 w 2924018"/>
              <a:gd name="connsiteY1" fmla="*/ 1462009 h 2924018"/>
              <a:gd name="connsiteX2" fmla="*/ 1462009 w 2924018"/>
              <a:gd name="connsiteY2" fmla="*/ 2924018 h 2924018"/>
              <a:gd name="connsiteX3" fmla="*/ 0 w 2924018"/>
              <a:gd name="connsiteY3" fmla="*/ 1462009 h 2924018"/>
              <a:gd name="connsiteX4" fmla="*/ 1462009 w 2924018"/>
              <a:gd name="connsiteY4" fmla="*/ 0 h 2924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018" h="2924018">
                <a:moveTo>
                  <a:pt x="1462009" y="0"/>
                </a:moveTo>
                <a:cubicBezTo>
                  <a:pt x="2269454" y="0"/>
                  <a:pt x="2924018" y="654564"/>
                  <a:pt x="2924018" y="1462009"/>
                </a:cubicBezTo>
                <a:cubicBezTo>
                  <a:pt x="2924018" y="2269454"/>
                  <a:pt x="2269454" y="2924018"/>
                  <a:pt x="1462009" y="2924018"/>
                </a:cubicBezTo>
                <a:cubicBezTo>
                  <a:pt x="654564" y="2924018"/>
                  <a:pt x="0" y="2269454"/>
                  <a:pt x="0" y="1462009"/>
                </a:cubicBezTo>
                <a:cubicBezTo>
                  <a:pt x="0" y="654564"/>
                  <a:pt x="654564" y="0"/>
                  <a:pt x="1462009" y="0"/>
                </a:cubicBezTo>
                <a:close/>
              </a:path>
            </a:pathLst>
          </a:custGeom>
          <a:solidFill>
            <a:schemeClr val="accent2"/>
          </a:solidFill>
        </p:spPr>
        <p:txBody>
          <a:bodyPr wrap="square">
            <a:noAutofit/>
          </a:bodyPr>
          <a:lstStyle>
            <a:lvl1pPr>
              <a:defRPr sz="100">
                <a:solidFill>
                  <a:schemeClr val="accent1">
                    <a:alpha val="0"/>
                  </a:schemeClr>
                </a:solidFill>
              </a:defRPr>
            </a:lvl1pPr>
          </a:lstStyle>
          <a:p>
            <a:pPr lvl="0"/>
            <a:endParaRPr lang="en-US"/>
          </a:p>
        </p:txBody>
      </p:sp>
      <p:sp>
        <p:nvSpPr>
          <p:cNvPr id="26" name="Text Placeholder 20">
            <a:extLst>
              <a:ext uri="{FF2B5EF4-FFF2-40B4-BE49-F238E27FC236}">
                <a16:creationId xmlns:a16="http://schemas.microsoft.com/office/drawing/2014/main" id="{7AE57303-FF8A-2B9B-A094-A33371093CA3}"/>
              </a:ext>
              <a:ext uri="{C183D7F6-B498-43B3-948B-1728B52AA6E4}">
                <adec:decorative xmlns:adec="http://schemas.microsoft.com/office/drawing/2017/decorative" val="1"/>
              </a:ext>
            </a:extLst>
          </p:cNvPr>
          <p:cNvSpPr>
            <a:spLocks noGrp="1"/>
          </p:cNvSpPr>
          <p:nvPr>
            <p:ph type="body" sz="quarter" idx="70"/>
          </p:nvPr>
        </p:nvSpPr>
        <p:spPr>
          <a:xfrm>
            <a:off x="6412250" y="2468457"/>
            <a:ext cx="736016" cy="736016"/>
          </a:xfrm>
          <a:custGeom>
            <a:avLst/>
            <a:gdLst>
              <a:gd name="connsiteX0" fmla="*/ 1462009 w 2924018"/>
              <a:gd name="connsiteY0" fmla="*/ 0 h 2924018"/>
              <a:gd name="connsiteX1" fmla="*/ 2924018 w 2924018"/>
              <a:gd name="connsiteY1" fmla="*/ 1462009 h 2924018"/>
              <a:gd name="connsiteX2" fmla="*/ 1462009 w 2924018"/>
              <a:gd name="connsiteY2" fmla="*/ 2924018 h 2924018"/>
              <a:gd name="connsiteX3" fmla="*/ 0 w 2924018"/>
              <a:gd name="connsiteY3" fmla="*/ 1462009 h 2924018"/>
              <a:gd name="connsiteX4" fmla="*/ 1462009 w 2924018"/>
              <a:gd name="connsiteY4" fmla="*/ 0 h 2924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018" h="2924018">
                <a:moveTo>
                  <a:pt x="1462009" y="0"/>
                </a:moveTo>
                <a:cubicBezTo>
                  <a:pt x="2269454" y="0"/>
                  <a:pt x="2924018" y="654564"/>
                  <a:pt x="2924018" y="1462009"/>
                </a:cubicBezTo>
                <a:cubicBezTo>
                  <a:pt x="2924018" y="2269454"/>
                  <a:pt x="2269454" y="2924018"/>
                  <a:pt x="1462009" y="2924018"/>
                </a:cubicBezTo>
                <a:cubicBezTo>
                  <a:pt x="654564" y="2924018"/>
                  <a:pt x="0" y="2269454"/>
                  <a:pt x="0" y="1462009"/>
                </a:cubicBezTo>
                <a:cubicBezTo>
                  <a:pt x="0" y="654564"/>
                  <a:pt x="654564" y="0"/>
                  <a:pt x="1462009" y="0"/>
                </a:cubicBezTo>
                <a:close/>
              </a:path>
            </a:pathLst>
          </a:custGeom>
          <a:solidFill>
            <a:schemeClr val="accent3"/>
          </a:solidFill>
        </p:spPr>
        <p:txBody>
          <a:bodyPr wrap="square">
            <a:noAutofit/>
          </a:bodyPr>
          <a:lstStyle>
            <a:lvl1pPr>
              <a:defRPr sz="100">
                <a:solidFill>
                  <a:schemeClr val="accent1">
                    <a:alpha val="0"/>
                  </a:schemeClr>
                </a:solidFill>
              </a:defRPr>
            </a:lvl1pPr>
          </a:lstStyle>
          <a:p>
            <a:pPr lvl="0"/>
            <a:endParaRPr lang="en-US"/>
          </a:p>
        </p:txBody>
      </p:sp>
      <p:sp>
        <p:nvSpPr>
          <p:cNvPr id="27" name="Text Placeholder 20">
            <a:extLst>
              <a:ext uri="{FF2B5EF4-FFF2-40B4-BE49-F238E27FC236}">
                <a16:creationId xmlns:a16="http://schemas.microsoft.com/office/drawing/2014/main" id="{5DA59019-91D0-04E0-7B0A-78B6C4D3D058}"/>
              </a:ext>
              <a:ext uri="{C183D7F6-B498-43B3-948B-1728B52AA6E4}">
                <adec:decorative xmlns:adec="http://schemas.microsoft.com/office/drawing/2017/decorative" val="1"/>
              </a:ext>
            </a:extLst>
          </p:cNvPr>
          <p:cNvSpPr>
            <a:spLocks noGrp="1"/>
          </p:cNvSpPr>
          <p:nvPr>
            <p:ph type="body" sz="quarter" idx="71"/>
          </p:nvPr>
        </p:nvSpPr>
        <p:spPr>
          <a:xfrm>
            <a:off x="8241050" y="2468457"/>
            <a:ext cx="736016" cy="736016"/>
          </a:xfrm>
          <a:custGeom>
            <a:avLst/>
            <a:gdLst>
              <a:gd name="connsiteX0" fmla="*/ 1462009 w 2924018"/>
              <a:gd name="connsiteY0" fmla="*/ 0 h 2924018"/>
              <a:gd name="connsiteX1" fmla="*/ 2924018 w 2924018"/>
              <a:gd name="connsiteY1" fmla="*/ 1462009 h 2924018"/>
              <a:gd name="connsiteX2" fmla="*/ 1462009 w 2924018"/>
              <a:gd name="connsiteY2" fmla="*/ 2924018 h 2924018"/>
              <a:gd name="connsiteX3" fmla="*/ 0 w 2924018"/>
              <a:gd name="connsiteY3" fmla="*/ 1462009 h 2924018"/>
              <a:gd name="connsiteX4" fmla="*/ 1462009 w 2924018"/>
              <a:gd name="connsiteY4" fmla="*/ 0 h 2924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018" h="2924018">
                <a:moveTo>
                  <a:pt x="1462009" y="0"/>
                </a:moveTo>
                <a:cubicBezTo>
                  <a:pt x="2269454" y="0"/>
                  <a:pt x="2924018" y="654564"/>
                  <a:pt x="2924018" y="1462009"/>
                </a:cubicBezTo>
                <a:cubicBezTo>
                  <a:pt x="2924018" y="2269454"/>
                  <a:pt x="2269454" y="2924018"/>
                  <a:pt x="1462009" y="2924018"/>
                </a:cubicBezTo>
                <a:cubicBezTo>
                  <a:pt x="654564" y="2924018"/>
                  <a:pt x="0" y="2269454"/>
                  <a:pt x="0" y="1462009"/>
                </a:cubicBezTo>
                <a:cubicBezTo>
                  <a:pt x="0" y="654564"/>
                  <a:pt x="654564" y="0"/>
                  <a:pt x="1462009" y="0"/>
                </a:cubicBezTo>
                <a:close/>
              </a:path>
            </a:pathLst>
          </a:custGeom>
          <a:solidFill>
            <a:schemeClr val="accent4"/>
          </a:solidFill>
        </p:spPr>
        <p:txBody>
          <a:bodyPr wrap="square">
            <a:noAutofit/>
          </a:bodyPr>
          <a:lstStyle>
            <a:lvl1pPr>
              <a:defRPr sz="100">
                <a:solidFill>
                  <a:schemeClr val="accent1">
                    <a:alpha val="0"/>
                  </a:schemeClr>
                </a:solidFill>
              </a:defRPr>
            </a:lvl1pPr>
          </a:lstStyle>
          <a:p>
            <a:pPr lvl="0"/>
            <a:endParaRPr lang="en-US"/>
          </a:p>
        </p:txBody>
      </p:sp>
      <p:sp>
        <p:nvSpPr>
          <p:cNvPr id="28" name="Text Placeholder 20">
            <a:extLst>
              <a:ext uri="{FF2B5EF4-FFF2-40B4-BE49-F238E27FC236}">
                <a16:creationId xmlns:a16="http://schemas.microsoft.com/office/drawing/2014/main" id="{E700F997-555F-4135-374D-0B3965EADEF3}"/>
              </a:ext>
              <a:ext uri="{C183D7F6-B498-43B3-948B-1728B52AA6E4}">
                <adec:decorative xmlns:adec="http://schemas.microsoft.com/office/drawing/2017/decorative" val="1"/>
              </a:ext>
            </a:extLst>
          </p:cNvPr>
          <p:cNvSpPr>
            <a:spLocks noGrp="1"/>
          </p:cNvSpPr>
          <p:nvPr>
            <p:ph type="body" sz="quarter" idx="72"/>
          </p:nvPr>
        </p:nvSpPr>
        <p:spPr>
          <a:xfrm>
            <a:off x="10008150" y="2468457"/>
            <a:ext cx="736016" cy="736016"/>
          </a:xfrm>
          <a:custGeom>
            <a:avLst/>
            <a:gdLst>
              <a:gd name="connsiteX0" fmla="*/ 1462009 w 2924018"/>
              <a:gd name="connsiteY0" fmla="*/ 0 h 2924018"/>
              <a:gd name="connsiteX1" fmla="*/ 2924018 w 2924018"/>
              <a:gd name="connsiteY1" fmla="*/ 1462009 h 2924018"/>
              <a:gd name="connsiteX2" fmla="*/ 1462009 w 2924018"/>
              <a:gd name="connsiteY2" fmla="*/ 2924018 h 2924018"/>
              <a:gd name="connsiteX3" fmla="*/ 0 w 2924018"/>
              <a:gd name="connsiteY3" fmla="*/ 1462009 h 2924018"/>
              <a:gd name="connsiteX4" fmla="*/ 1462009 w 2924018"/>
              <a:gd name="connsiteY4" fmla="*/ 0 h 2924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018" h="2924018">
                <a:moveTo>
                  <a:pt x="1462009" y="0"/>
                </a:moveTo>
                <a:cubicBezTo>
                  <a:pt x="2269454" y="0"/>
                  <a:pt x="2924018" y="654564"/>
                  <a:pt x="2924018" y="1462009"/>
                </a:cubicBezTo>
                <a:cubicBezTo>
                  <a:pt x="2924018" y="2269454"/>
                  <a:pt x="2269454" y="2924018"/>
                  <a:pt x="1462009" y="2924018"/>
                </a:cubicBezTo>
                <a:cubicBezTo>
                  <a:pt x="654564" y="2924018"/>
                  <a:pt x="0" y="2269454"/>
                  <a:pt x="0" y="1462009"/>
                </a:cubicBezTo>
                <a:cubicBezTo>
                  <a:pt x="0" y="654564"/>
                  <a:pt x="654564" y="0"/>
                  <a:pt x="1462009" y="0"/>
                </a:cubicBezTo>
                <a:close/>
              </a:path>
            </a:pathLst>
          </a:custGeom>
          <a:solidFill>
            <a:schemeClr val="accent5"/>
          </a:solidFill>
        </p:spPr>
        <p:txBody>
          <a:bodyPr wrap="square">
            <a:noAutofit/>
          </a:bodyPr>
          <a:lstStyle>
            <a:lvl1pPr>
              <a:defRPr sz="100">
                <a:solidFill>
                  <a:schemeClr val="accent1">
                    <a:alpha val="0"/>
                  </a:schemeClr>
                </a:solidFill>
              </a:defRPr>
            </a:lvl1pPr>
          </a:lstStyle>
          <a:p>
            <a:pPr lvl="0"/>
            <a:endParaRPr lang="en-US"/>
          </a:p>
        </p:txBody>
      </p:sp>
      <p:sp>
        <p:nvSpPr>
          <p:cNvPr id="35" name="Picture Placeholder 34">
            <a:extLst>
              <a:ext uri="{FF2B5EF4-FFF2-40B4-BE49-F238E27FC236}">
                <a16:creationId xmlns:a16="http://schemas.microsoft.com/office/drawing/2014/main" id="{58256F7B-EB0A-3D45-A12A-62871EFDB91F}"/>
              </a:ext>
              <a:ext uri="{C183D7F6-B498-43B3-948B-1728B52AA6E4}">
                <adec:decorative xmlns:adec="http://schemas.microsoft.com/office/drawing/2017/decorative" val="0"/>
              </a:ext>
            </a:extLst>
          </p:cNvPr>
          <p:cNvSpPr>
            <a:spLocks noGrp="1"/>
          </p:cNvSpPr>
          <p:nvPr>
            <p:ph type="pic" sz="quarter" idx="73" hasCustomPrompt="1"/>
          </p:nvPr>
        </p:nvSpPr>
        <p:spPr>
          <a:xfrm>
            <a:off x="2956491" y="2636729"/>
            <a:ext cx="388938" cy="388937"/>
          </a:xfrm>
        </p:spPr>
        <p:txBody>
          <a:bodyPr/>
          <a:lstStyle>
            <a:lvl1pPr algn="ctr">
              <a:defRPr sz="1000">
                <a:solidFill>
                  <a:schemeClr val="bg1"/>
                </a:solidFill>
              </a:defRPr>
            </a:lvl1pPr>
          </a:lstStyle>
          <a:p>
            <a:r>
              <a:rPr lang="en-US"/>
              <a:t>icon</a:t>
            </a:r>
          </a:p>
        </p:txBody>
      </p:sp>
      <p:sp>
        <p:nvSpPr>
          <p:cNvPr id="36" name="Picture Placeholder 34">
            <a:extLst>
              <a:ext uri="{FF2B5EF4-FFF2-40B4-BE49-F238E27FC236}">
                <a16:creationId xmlns:a16="http://schemas.microsoft.com/office/drawing/2014/main" id="{7C2EB33B-98AF-4F69-964F-F262328B0D37}"/>
              </a:ext>
            </a:extLst>
          </p:cNvPr>
          <p:cNvSpPr>
            <a:spLocks noGrp="1"/>
          </p:cNvSpPr>
          <p:nvPr>
            <p:ph type="pic" sz="quarter" idx="74" hasCustomPrompt="1"/>
          </p:nvPr>
        </p:nvSpPr>
        <p:spPr>
          <a:xfrm>
            <a:off x="4785291" y="2636729"/>
            <a:ext cx="388938" cy="388937"/>
          </a:xfrm>
        </p:spPr>
        <p:txBody>
          <a:bodyPr/>
          <a:lstStyle>
            <a:lvl1pPr algn="ctr">
              <a:defRPr sz="1000">
                <a:solidFill>
                  <a:schemeClr val="tx1"/>
                </a:solidFill>
              </a:defRPr>
            </a:lvl1pPr>
          </a:lstStyle>
          <a:p>
            <a:r>
              <a:rPr lang="en-US"/>
              <a:t>icon</a:t>
            </a:r>
          </a:p>
        </p:txBody>
      </p:sp>
      <p:sp>
        <p:nvSpPr>
          <p:cNvPr id="37" name="Picture Placeholder 34">
            <a:extLst>
              <a:ext uri="{FF2B5EF4-FFF2-40B4-BE49-F238E27FC236}">
                <a16:creationId xmlns:a16="http://schemas.microsoft.com/office/drawing/2014/main" id="{FA5BAA94-0EB2-E56A-90A0-5DF6AFC491BA}"/>
              </a:ext>
            </a:extLst>
          </p:cNvPr>
          <p:cNvSpPr>
            <a:spLocks noGrp="1"/>
          </p:cNvSpPr>
          <p:nvPr>
            <p:ph type="pic" sz="quarter" idx="75" hasCustomPrompt="1"/>
          </p:nvPr>
        </p:nvSpPr>
        <p:spPr>
          <a:xfrm>
            <a:off x="6585789" y="2636729"/>
            <a:ext cx="388938" cy="388937"/>
          </a:xfrm>
        </p:spPr>
        <p:txBody>
          <a:bodyPr/>
          <a:lstStyle>
            <a:lvl1pPr algn="ctr">
              <a:defRPr sz="1000">
                <a:solidFill>
                  <a:schemeClr val="tx1"/>
                </a:solidFill>
              </a:defRPr>
            </a:lvl1pPr>
          </a:lstStyle>
          <a:p>
            <a:r>
              <a:rPr lang="en-US"/>
              <a:t>icon</a:t>
            </a:r>
          </a:p>
        </p:txBody>
      </p:sp>
      <p:sp>
        <p:nvSpPr>
          <p:cNvPr id="38" name="Picture Placeholder 34">
            <a:extLst>
              <a:ext uri="{FF2B5EF4-FFF2-40B4-BE49-F238E27FC236}">
                <a16:creationId xmlns:a16="http://schemas.microsoft.com/office/drawing/2014/main" id="{B229EE75-3227-30C3-F521-6E08C0E3A4A6}"/>
              </a:ext>
            </a:extLst>
          </p:cNvPr>
          <p:cNvSpPr>
            <a:spLocks noGrp="1"/>
          </p:cNvSpPr>
          <p:nvPr>
            <p:ph type="pic" sz="quarter" idx="76" hasCustomPrompt="1"/>
          </p:nvPr>
        </p:nvSpPr>
        <p:spPr>
          <a:xfrm>
            <a:off x="8414589" y="2636729"/>
            <a:ext cx="388938" cy="388937"/>
          </a:xfrm>
        </p:spPr>
        <p:txBody>
          <a:bodyPr/>
          <a:lstStyle>
            <a:lvl1pPr algn="ctr">
              <a:defRPr sz="1000">
                <a:solidFill>
                  <a:schemeClr val="bg1"/>
                </a:solidFill>
              </a:defRPr>
            </a:lvl1pPr>
          </a:lstStyle>
          <a:p>
            <a:r>
              <a:rPr lang="en-US"/>
              <a:t>icon</a:t>
            </a:r>
          </a:p>
        </p:txBody>
      </p:sp>
      <p:sp>
        <p:nvSpPr>
          <p:cNvPr id="39" name="Picture Placeholder 34">
            <a:extLst>
              <a:ext uri="{FF2B5EF4-FFF2-40B4-BE49-F238E27FC236}">
                <a16:creationId xmlns:a16="http://schemas.microsoft.com/office/drawing/2014/main" id="{2D966E1B-3F7C-ACAC-8AFF-C6CEE9E79C7D}"/>
              </a:ext>
            </a:extLst>
          </p:cNvPr>
          <p:cNvSpPr>
            <a:spLocks noGrp="1"/>
          </p:cNvSpPr>
          <p:nvPr>
            <p:ph type="pic" sz="quarter" idx="77" hasCustomPrompt="1"/>
          </p:nvPr>
        </p:nvSpPr>
        <p:spPr>
          <a:xfrm>
            <a:off x="10181689" y="2636729"/>
            <a:ext cx="388938" cy="388937"/>
          </a:xfrm>
        </p:spPr>
        <p:txBody>
          <a:bodyPr/>
          <a:lstStyle>
            <a:lvl1pPr algn="ctr">
              <a:defRPr sz="1000">
                <a:solidFill>
                  <a:schemeClr val="bg1"/>
                </a:solidFill>
              </a:defRPr>
            </a:lvl1pPr>
          </a:lstStyle>
          <a:p>
            <a:r>
              <a:rPr lang="en-US"/>
              <a:t>icon</a:t>
            </a:r>
          </a:p>
        </p:txBody>
      </p:sp>
      <p:sp>
        <p:nvSpPr>
          <p:cNvPr id="16" name="Footer Placeholder 15">
            <a:extLst>
              <a:ext uri="{FF2B5EF4-FFF2-40B4-BE49-F238E27FC236}">
                <a16:creationId xmlns:a16="http://schemas.microsoft.com/office/drawing/2014/main" id="{FC466D52-2651-0C26-4592-75F52E1F1568}"/>
              </a:ext>
            </a:extLst>
          </p:cNvPr>
          <p:cNvSpPr>
            <a:spLocks noGrp="1"/>
          </p:cNvSpPr>
          <p:nvPr>
            <p:ph type="ftr" sz="quarter" idx="60"/>
          </p:nvPr>
        </p:nvSpPr>
        <p:spPr/>
        <p:txBody>
          <a:bodyPr/>
          <a:lstStyle/>
          <a:p>
            <a:r>
              <a:rPr lang="en-US"/>
              <a:t>© Teladoc Health, Inc. All rights reserved.</a:t>
            </a:r>
          </a:p>
        </p:txBody>
      </p:sp>
      <p:sp>
        <p:nvSpPr>
          <p:cNvPr id="19" name="Slide Number Placeholder 18">
            <a:extLst>
              <a:ext uri="{FF2B5EF4-FFF2-40B4-BE49-F238E27FC236}">
                <a16:creationId xmlns:a16="http://schemas.microsoft.com/office/drawing/2014/main" id="{760D05B7-7403-175E-5D14-DC6C6415E85C}"/>
              </a:ext>
            </a:extLst>
          </p:cNvPr>
          <p:cNvSpPr>
            <a:spLocks noGrp="1"/>
          </p:cNvSpPr>
          <p:nvPr>
            <p:ph type="sldNum" sz="quarter" idx="61"/>
          </p:nvPr>
        </p:nvSpPr>
        <p:spPr/>
        <p:txBody>
          <a:bodyPr/>
          <a:lstStyle/>
          <a:p>
            <a:fld id="{A82C3BC0-3EBF-3C4C-A3D8-795624EBC6AA}" type="slidenum">
              <a:rPr lang="en-US" smtClean="0"/>
              <a:pPr/>
              <a:t>‹#›</a:t>
            </a:fld>
            <a:endParaRPr lang="en-US"/>
          </a:p>
        </p:txBody>
      </p:sp>
    </p:spTree>
    <p:extLst>
      <p:ext uri="{BB962C8B-B14F-4D97-AF65-F5344CB8AC3E}">
        <p14:creationId xmlns:p14="http://schemas.microsoft.com/office/powerpoint/2010/main" val="107449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hoto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888" y="489252"/>
            <a:ext cx="5072639" cy="328304"/>
          </a:xfrm>
        </p:spPr>
        <p:txBody>
          <a:bodyPr/>
          <a:lstStyle>
            <a:lvl1pPr>
              <a:defRPr lang="en-US" dirty="0"/>
            </a:lvl1pPr>
          </a:lstStyle>
          <a:p>
            <a:r>
              <a:rPr lang="en-US"/>
              <a:t>Click to edit text</a:t>
            </a:r>
          </a:p>
        </p:txBody>
      </p:sp>
      <p:sp>
        <p:nvSpPr>
          <p:cNvPr id="5" name="Text Placeholder 7">
            <a:extLst>
              <a:ext uri="{FF2B5EF4-FFF2-40B4-BE49-F238E27FC236}">
                <a16:creationId xmlns:a16="http://schemas.microsoft.com/office/drawing/2014/main" id="{0F18F1E1-3A85-5109-DCD1-F48F6542D0AF}"/>
              </a:ext>
            </a:extLst>
          </p:cNvPr>
          <p:cNvSpPr>
            <a:spLocks noGrp="1"/>
          </p:cNvSpPr>
          <p:nvPr>
            <p:ph type="body" sz="quarter" idx="14" hasCustomPrompt="1"/>
          </p:nvPr>
        </p:nvSpPr>
        <p:spPr>
          <a:xfrm>
            <a:off x="496888" y="874621"/>
            <a:ext cx="5072639" cy="327025"/>
          </a:xfrm>
        </p:spPr>
        <p:txBody>
          <a:bodyPr/>
          <a:lstStyle>
            <a:lvl1pPr>
              <a:defRPr sz="1400" b="0" cap="all" baseline="0">
                <a:solidFill>
                  <a:schemeClr val="accent1"/>
                </a:solidFill>
              </a:defRPr>
            </a:lvl1pPr>
          </a:lstStyle>
          <a:p>
            <a:pPr lvl="0"/>
            <a:r>
              <a:rPr lang="en-US"/>
              <a:t>Click to edit text styles</a:t>
            </a:r>
          </a:p>
        </p:txBody>
      </p:sp>
      <p:sp>
        <p:nvSpPr>
          <p:cNvPr id="10" name="Picture Placeholder 9">
            <a:extLst>
              <a:ext uri="{FF2B5EF4-FFF2-40B4-BE49-F238E27FC236}">
                <a16:creationId xmlns:a16="http://schemas.microsoft.com/office/drawing/2014/main" id="{C5F4D2B2-047F-49BF-ED39-95AD1BAEAA66}"/>
              </a:ext>
              <a:ext uri="{C183D7F6-B498-43B3-948B-1728B52AA6E4}">
                <adec:decorative xmlns:adec="http://schemas.microsoft.com/office/drawing/2017/decorative" val="1"/>
              </a:ext>
            </a:extLst>
          </p:cNvPr>
          <p:cNvSpPr>
            <a:spLocks noGrp="1"/>
          </p:cNvSpPr>
          <p:nvPr>
            <p:ph type="pic" sz="quarter" idx="18"/>
          </p:nvPr>
        </p:nvSpPr>
        <p:spPr>
          <a:xfrm>
            <a:off x="6096000" y="1"/>
            <a:ext cx="6096000" cy="6858000"/>
          </a:xfrm>
          <a:solidFill>
            <a:schemeClr val="bg1">
              <a:lumMod val="95000"/>
            </a:schemeClr>
          </a:solidFill>
        </p:spPr>
        <p:txBody>
          <a:bodyPr bIns="822960" anchor="ctr" anchorCtr="0"/>
          <a:lstStyle>
            <a:lvl1pPr algn="ctr">
              <a:defRPr sz="1400">
                <a:solidFill>
                  <a:schemeClr val="tx1"/>
                </a:solidFill>
              </a:defRPr>
            </a:lvl1pPr>
          </a:lstStyle>
          <a:p>
            <a:endParaRPr lang="en-US"/>
          </a:p>
        </p:txBody>
      </p:sp>
      <p:sp>
        <p:nvSpPr>
          <p:cNvPr id="18" name="Text Placeholder 17">
            <a:extLst>
              <a:ext uri="{FF2B5EF4-FFF2-40B4-BE49-F238E27FC236}">
                <a16:creationId xmlns:a16="http://schemas.microsoft.com/office/drawing/2014/main" id="{019FEA68-15EB-5FCC-72DC-406F68081AC8}"/>
              </a:ext>
              <a:ext uri="{C183D7F6-B498-43B3-948B-1728B52AA6E4}">
                <adec:decorative xmlns:adec="http://schemas.microsoft.com/office/drawing/2017/decorative" val="1"/>
              </a:ext>
            </a:extLst>
          </p:cNvPr>
          <p:cNvSpPr>
            <a:spLocks noGrp="1"/>
          </p:cNvSpPr>
          <p:nvPr>
            <p:ph type="body" sz="quarter" idx="30"/>
          </p:nvPr>
        </p:nvSpPr>
        <p:spPr>
          <a:xfrm rot="16200000">
            <a:off x="6092969" y="3432030"/>
            <a:ext cx="3429000" cy="3422939"/>
          </a:xfrm>
          <a:custGeom>
            <a:avLst/>
            <a:gdLst>
              <a:gd name="connsiteX0" fmla="*/ 0 w 2293793"/>
              <a:gd name="connsiteY0" fmla="*/ 0 h 2293793"/>
              <a:gd name="connsiteX1" fmla="*/ 2293793 w 2293793"/>
              <a:gd name="connsiteY1" fmla="*/ 0 h 2293793"/>
              <a:gd name="connsiteX2" fmla="*/ 0 w 2293793"/>
              <a:gd name="connsiteY2" fmla="*/ 2293793 h 2293793"/>
            </a:gdLst>
            <a:ahLst/>
            <a:cxnLst>
              <a:cxn ang="0">
                <a:pos x="connsiteX0" y="connsiteY0"/>
              </a:cxn>
              <a:cxn ang="0">
                <a:pos x="connsiteX1" y="connsiteY1"/>
              </a:cxn>
              <a:cxn ang="0">
                <a:pos x="connsiteX2" y="connsiteY2"/>
              </a:cxn>
            </a:cxnLst>
            <a:rect l="l" t="t" r="r" b="b"/>
            <a:pathLst>
              <a:path w="2293793" h="2293793">
                <a:moveTo>
                  <a:pt x="0" y="0"/>
                </a:moveTo>
                <a:lnTo>
                  <a:pt x="2293793" y="0"/>
                </a:lnTo>
                <a:cubicBezTo>
                  <a:pt x="1026966" y="0"/>
                  <a:pt x="0" y="1026967"/>
                  <a:pt x="0" y="2293793"/>
                </a:cubicBezTo>
                <a:close/>
              </a:path>
            </a:pathLst>
          </a:custGeom>
          <a:solidFill>
            <a:schemeClr val="bg1"/>
          </a:solidFill>
        </p:spPr>
        <p:txBody>
          <a:bodyPr wrap="square">
            <a:noAutofit/>
          </a:bodyPr>
          <a:lstStyle>
            <a:lvl1pPr>
              <a:defRPr sz="100">
                <a:solidFill>
                  <a:schemeClr val="accent1">
                    <a:alpha val="0"/>
                  </a:schemeClr>
                </a:solidFill>
              </a:defRPr>
            </a:lvl1pPr>
          </a:lstStyle>
          <a:p>
            <a:pPr lvl="0"/>
            <a:endParaRPr lang="en-US"/>
          </a:p>
        </p:txBody>
      </p:sp>
      <p:sp>
        <p:nvSpPr>
          <p:cNvPr id="6" name="Text Placeholder 17">
            <a:extLst>
              <a:ext uri="{FF2B5EF4-FFF2-40B4-BE49-F238E27FC236}">
                <a16:creationId xmlns:a16="http://schemas.microsoft.com/office/drawing/2014/main" id="{DCFD1C8E-8B00-D793-C482-ADB54C12F95E}"/>
              </a:ext>
              <a:ext uri="{C183D7F6-B498-43B3-948B-1728B52AA6E4}">
                <adec:decorative xmlns:adec="http://schemas.microsoft.com/office/drawing/2017/decorative" val="1"/>
              </a:ext>
            </a:extLst>
          </p:cNvPr>
          <p:cNvSpPr>
            <a:spLocks noGrp="1"/>
          </p:cNvSpPr>
          <p:nvPr>
            <p:ph type="body" sz="quarter" idx="31"/>
          </p:nvPr>
        </p:nvSpPr>
        <p:spPr>
          <a:xfrm rot="5400000" flipV="1">
            <a:off x="6092971" y="2116"/>
            <a:ext cx="3429000" cy="3422939"/>
          </a:xfrm>
          <a:custGeom>
            <a:avLst/>
            <a:gdLst>
              <a:gd name="connsiteX0" fmla="*/ 0 w 2293793"/>
              <a:gd name="connsiteY0" fmla="*/ 0 h 2293793"/>
              <a:gd name="connsiteX1" fmla="*/ 2293793 w 2293793"/>
              <a:gd name="connsiteY1" fmla="*/ 0 h 2293793"/>
              <a:gd name="connsiteX2" fmla="*/ 0 w 2293793"/>
              <a:gd name="connsiteY2" fmla="*/ 2293793 h 2293793"/>
            </a:gdLst>
            <a:ahLst/>
            <a:cxnLst>
              <a:cxn ang="0">
                <a:pos x="connsiteX0" y="connsiteY0"/>
              </a:cxn>
              <a:cxn ang="0">
                <a:pos x="connsiteX1" y="connsiteY1"/>
              </a:cxn>
              <a:cxn ang="0">
                <a:pos x="connsiteX2" y="connsiteY2"/>
              </a:cxn>
            </a:cxnLst>
            <a:rect l="l" t="t" r="r" b="b"/>
            <a:pathLst>
              <a:path w="2293793" h="2293793">
                <a:moveTo>
                  <a:pt x="0" y="0"/>
                </a:moveTo>
                <a:lnTo>
                  <a:pt x="2293793" y="0"/>
                </a:lnTo>
                <a:cubicBezTo>
                  <a:pt x="1026966" y="0"/>
                  <a:pt x="0" y="1026967"/>
                  <a:pt x="0" y="2293793"/>
                </a:cubicBezTo>
                <a:close/>
              </a:path>
            </a:pathLst>
          </a:custGeom>
          <a:solidFill>
            <a:schemeClr val="bg1"/>
          </a:solidFill>
        </p:spPr>
        <p:txBody>
          <a:bodyPr wrap="square">
            <a:noAutofit/>
          </a:bodyPr>
          <a:lstStyle>
            <a:lvl1pPr>
              <a:defRPr sz="100">
                <a:solidFill>
                  <a:schemeClr val="accent1">
                    <a:alpha val="0"/>
                  </a:schemeClr>
                </a:solidFill>
              </a:defRPr>
            </a:lvl1pPr>
          </a:lstStyle>
          <a:p>
            <a:pPr lvl="0"/>
            <a:endParaRPr lang="en-US"/>
          </a:p>
        </p:txBody>
      </p:sp>
      <p:sp>
        <p:nvSpPr>
          <p:cNvPr id="7" name="Text Placeholder 2">
            <a:extLst>
              <a:ext uri="{FF2B5EF4-FFF2-40B4-BE49-F238E27FC236}">
                <a16:creationId xmlns:a16="http://schemas.microsoft.com/office/drawing/2014/main" id="{14805AFA-865D-289E-128D-1077F3DFBE67}"/>
              </a:ext>
            </a:extLst>
          </p:cNvPr>
          <p:cNvSpPr>
            <a:spLocks noGrp="1"/>
          </p:cNvSpPr>
          <p:nvPr>
            <p:ph type="body" sz="quarter" idx="35"/>
          </p:nvPr>
        </p:nvSpPr>
        <p:spPr>
          <a:xfrm>
            <a:off x="496888" y="1772230"/>
            <a:ext cx="5072639" cy="4211147"/>
          </a:xfrm>
        </p:spPr>
        <p:txBody>
          <a:bodyPr/>
          <a:lstStyle>
            <a:lvl1pPr>
              <a:defRPr>
                <a:solidFill>
                  <a:schemeClr val="accent1"/>
                </a:solidFill>
              </a:defRPr>
            </a:lvl1pPr>
            <a:lvl3pPr marL="400050" indent="-166688">
              <a:tabLst/>
              <a:defRPr/>
            </a:lvl3pPr>
            <a:lvl4pPr marL="522288" indent="-122238">
              <a:tabLst/>
              <a:defRPr/>
            </a:lvl4pPr>
            <a:lvl5pPr marL="522288" indent="-122238">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Graphic 3">
            <a:extLst>
              <a:ext uri="{FF2B5EF4-FFF2-40B4-BE49-F238E27FC236}">
                <a16:creationId xmlns:a16="http://schemas.microsoft.com/office/drawing/2014/main" id="{F7F173D9-6017-5A64-C299-357CF13D3B9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2375" y="6161241"/>
            <a:ext cx="1140079" cy="602868"/>
          </a:xfrm>
          <a:prstGeom prst="rect">
            <a:avLst/>
          </a:prstGeom>
        </p:spPr>
      </p:pic>
      <p:sp>
        <p:nvSpPr>
          <p:cNvPr id="12" name="Footer Placeholder 11">
            <a:extLst>
              <a:ext uri="{FF2B5EF4-FFF2-40B4-BE49-F238E27FC236}">
                <a16:creationId xmlns:a16="http://schemas.microsoft.com/office/drawing/2014/main" id="{0A040CCA-1157-E615-B1FA-24C4CFFCD874}"/>
              </a:ext>
            </a:extLst>
          </p:cNvPr>
          <p:cNvSpPr>
            <a:spLocks noGrp="1"/>
          </p:cNvSpPr>
          <p:nvPr>
            <p:ph type="ftr" sz="quarter" idx="33"/>
          </p:nvPr>
        </p:nvSpPr>
        <p:spPr/>
        <p:txBody>
          <a:bodyPr/>
          <a:lstStyle>
            <a:lvl1pPr>
              <a:defRPr>
                <a:solidFill>
                  <a:schemeClr val="bg1"/>
                </a:solidFill>
              </a:defRPr>
            </a:lvl1pPr>
          </a:lstStyle>
          <a:p>
            <a:r>
              <a:rPr lang="en-US"/>
              <a:t>© Teladoc Health, Inc. All rights reserved.</a:t>
            </a:r>
          </a:p>
        </p:txBody>
      </p:sp>
      <p:sp>
        <p:nvSpPr>
          <p:cNvPr id="13" name="Slide Number Placeholder 12">
            <a:extLst>
              <a:ext uri="{FF2B5EF4-FFF2-40B4-BE49-F238E27FC236}">
                <a16:creationId xmlns:a16="http://schemas.microsoft.com/office/drawing/2014/main" id="{808C50B1-638A-B358-B7B0-05ABB23BD3AE}"/>
              </a:ext>
            </a:extLst>
          </p:cNvPr>
          <p:cNvSpPr>
            <a:spLocks noGrp="1"/>
          </p:cNvSpPr>
          <p:nvPr>
            <p:ph type="sldNum" sz="quarter" idx="34"/>
          </p:nvPr>
        </p:nvSpPr>
        <p:spPr/>
        <p:txBody>
          <a:bodyPr/>
          <a:lstStyle>
            <a:lvl1pPr>
              <a:defRPr>
                <a:solidFill>
                  <a:schemeClr val="bg1"/>
                </a:solidFill>
              </a:defRPr>
            </a:lvl1pPr>
          </a:lstStyle>
          <a:p>
            <a:fld id="{A82C3BC0-3EBF-3C4C-A3D8-795624EBC6AA}" type="slidenum">
              <a:rPr lang="en-US" smtClean="0"/>
              <a:pPr/>
              <a:t>‹#›</a:t>
            </a:fld>
            <a:endParaRPr lang="en-US"/>
          </a:p>
        </p:txBody>
      </p:sp>
    </p:spTree>
    <p:extLst>
      <p:ext uri="{BB962C8B-B14F-4D97-AF65-F5344CB8AC3E}">
        <p14:creationId xmlns:p14="http://schemas.microsoft.com/office/powerpoint/2010/main" val="2679866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3F2266-9B3E-1145-96F7-5466A678D664}"/>
              </a:ext>
            </a:extLst>
          </p:cNvPr>
          <p:cNvSpPr>
            <a:spLocks noGrp="1"/>
          </p:cNvSpPr>
          <p:nvPr>
            <p:ph type="title" hasCustomPrompt="1"/>
          </p:nvPr>
        </p:nvSpPr>
        <p:spPr>
          <a:xfrm>
            <a:off x="496888" y="489252"/>
            <a:ext cx="9768341" cy="328304"/>
          </a:xfrm>
        </p:spPr>
        <p:txBody>
          <a:bodyPr/>
          <a:lstStyle/>
          <a:p>
            <a:r>
              <a:rPr lang="en-US"/>
              <a:t>Click to edit title style</a:t>
            </a:r>
          </a:p>
        </p:txBody>
      </p:sp>
      <p:sp>
        <p:nvSpPr>
          <p:cNvPr id="4" name="Text Placeholder 7">
            <a:extLst>
              <a:ext uri="{FF2B5EF4-FFF2-40B4-BE49-F238E27FC236}">
                <a16:creationId xmlns:a16="http://schemas.microsoft.com/office/drawing/2014/main" id="{88BB058D-3A68-0F23-EB49-0368A3CA07AD}"/>
              </a:ext>
            </a:extLst>
          </p:cNvPr>
          <p:cNvSpPr>
            <a:spLocks noGrp="1"/>
          </p:cNvSpPr>
          <p:nvPr>
            <p:ph type="body" sz="quarter" idx="13" hasCustomPrompt="1"/>
          </p:nvPr>
        </p:nvSpPr>
        <p:spPr>
          <a:xfrm>
            <a:off x="496888" y="874621"/>
            <a:ext cx="9768341" cy="327025"/>
          </a:xfrm>
        </p:spPr>
        <p:txBody>
          <a:bodyPr/>
          <a:lstStyle>
            <a:lvl1pPr>
              <a:defRPr sz="1400" b="0" cap="all" baseline="0">
                <a:solidFill>
                  <a:schemeClr val="accent1"/>
                </a:solidFill>
              </a:defRPr>
            </a:lvl1pPr>
          </a:lstStyle>
          <a:p>
            <a:pPr lvl="0"/>
            <a:r>
              <a:rPr lang="en-US"/>
              <a:t>Click to edit text styles</a:t>
            </a:r>
          </a:p>
        </p:txBody>
      </p:sp>
      <p:sp>
        <p:nvSpPr>
          <p:cNvPr id="6" name="Text Placeholder 11">
            <a:extLst>
              <a:ext uri="{FF2B5EF4-FFF2-40B4-BE49-F238E27FC236}">
                <a16:creationId xmlns:a16="http://schemas.microsoft.com/office/drawing/2014/main" id="{1CEE985D-2A81-507A-B1D0-1555C0589B3E}"/>
              </a:ext>
              <a:ext uri="{C183D7F6-B498-43B3-948B-1728B52AA6E4}">
                <adec:decorative xmlns:adec="http://schemas.microsoft.com/office/drawing/2017/decorative" val="1"/>
              </a:ext>
            </a:extLst>
          </p:cNvPr>
          <p:cNvSpPr>
            <a:spLocks noGrp="1"/>
          </p:cNvSpPr>
          <p:nvPr>
            <p:ph type="body" sz="quarter" idx="30"/>
          </p:nvPr>
        </p:nvSpPr>
        <p:spPr>
          <a:xfrm flipV="1">
            <a:off x="496888" y="2148298"/>
            <a:ext cx="1230311" cy="1230311"/>
          </a:xfrm>
          <a:custGeom>
            <a:avLst/>
            <a:gdLst>
              <a:gd name="connsiteX0" fmla="*/ 1688307 w 3376614"/>
              <a:gd name="connsiteY0" fmla="*/ 0 h 3376614"/>
              <a:gd name="connsiteX1" fmla="*/ 3376614 w 3376614"/>
              <a:gd name="connsiteY1" fmla="*/ 1688307 h 3376614"/>
              <a:gd name="connsiteX2" fmla="*/ 1688307 w 3376614"/>
              <a:gd name="connsiteY2" fmla="*/ 3376614 h 3376614"/>
              <a:gd name="connsiteX3" fmla="*/ 1 w 3376614"/>
              <a:gd name="connsiteY3" fmla="*/ 1688307 h 3376614"/>
              <a:gd name="connsiteX4" fmla="*/ 0 w 3376614"/>
              <a:gd name="connsiteY4" fmla="*/ 1688307 h 3376614"/>
              <a:gd name="connsiteX5" fmla="*/ 0 w 3376614"/>
              <a:gd name="connsiteY5" fmla="*/ 1 h 3376614"/>
              <a:gd name="connsiteX6" fmla="*/ 1686573 w 3376614"/>
              <a:gd name="connsiteY6" fmla="*/ 1 h 3376614"/>
              <a:gd name="connsiteX7" fmla="*/ 1686573 w 3376614"/>
              <a:gd name="connsiteY7" fmla="*/ 44 h 3376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6614" h="3376614">
                <a:moveTo>
                  <a:pt x="1688307" y="0"/>
                </a:moveTo>
                <a:cubicBezTo>
                  <a:pt x="2620733" y="0"/>
                  <a:pt x="3376614" y="755881"/>
                  <a:pt x="3376614" y="1688307"/>
                </a:cubicBezTo>
                <a:cubicBezTo>
                  <a:pt x="3376614" y="2620733"/>
                  <a:pt x="2620733" y="3376614"/>
                  <a:pt x="1688307" y="3376614"/>
                </a:cubicBezTo>
                <a:cubicBezTo>
                  <a:pt x="755881" y="3376614"/>
                  <a:pt x="1" y="2620733"/>
                  <a:pt x="1" y="1688307"/>
                </a:cubicBezTo>
                <a:lnTo>
                  <a:pt x="0" y="1688307"/>
                </a:lnTo>
                <a:lnTo>
                  <a:pt x="0" y="1"/>
                </a:lnTo>
                <a:lnTo>
                  <a:pt x="1686573" y="1"/>
                </a:lnTo>
                <a:lnTo>
                  <a:pt x="1686573" y="44"/>
                </a:lnTo>
                <a:close/>
              </a:path>
            </a:pathLst>
          </a:custGeom>
          <a:solidFill>
            <a:schemeClr val="accent1"/>
          </a:solidFill>
        </p:spPr>
        <p:txBody>
          <a:bodyPr wrap="square">
            <a:noAutofit/>
          </a:bodyPr>
          <a:lstStyle>
            <a:lvl1pPr>
              <a:defRPr sz="100">
                <a:solidFill>
                  <a:schemeClr val="accent1">
                    <a:alpha val="0"/>
                  </a:schemeClr>
                </a:solidFill>
              </a:defRPr>
            </a:lvl1pPr>
          </a:lstStyle>
          <a:p>
            <a:pPr lvl="0"/>
            <a:endParaRPr lang="en-US"/>
          </a:p>
        </p:txBody>
      </p:sp>
      <p:sp>
        <p:nvSpPr>
          <p:cNvPr id="8" name="Text Placeholder 11">
            <a:extLst>
              <a:ext uri="{FF2B5EF4-FFF2-40B4-BE49-F238E27FC236}">
                <a16:creationId xmlns:a16="http://schemas.microsoft.com/office/drawing/2014/main" id="{AE8A415E-7C9B-B784-6A45-EA3F4860F4D7}"/>
              </a:ext>
              <a:ext uri="{C183D7F6-B498-43B3-948B-1728B52AA6E4}">
                <adec:decorative xmlns:adec="http://schemas.microsoft.com/office/drawing/2017/decorative" val="1"/>
              </a:ext>
            </a:extLst>
          </p:cNvPr>
          <p:cNvSpPr>
            <a:spLocks noGrp="1"/>
          </p:cNvSpPr>
          <p:nvPr>
            <p:ph type="body" sz="quarter" idx="31"/>
          </p:nvPr>
        </p:nvSpPr>
        <p:spPr>
          <a:xfrm flipV="1">
            <a:off x="4317048" y="2148298"/>
            <a:ext cx="1230311" cy="1230311"/>
          </a:xfrm>
          <a:custGeom>
            <a:avLst/>
            <a:gdLst>
              <a:gd name="connsiteX0" fmla="*/ 1688307 w 3376614"/>
              <a:gd name="connsiteY0" fmla="*/ 0 h 3376614"/>
              <a:gd name="connsiteX1" fmla="*/ 3376614 w 3376614"/>
              <a:gd name="connsiteY1" fmla="*/ 1688307 h 3376614"/>
              <a:gd name="connsiteX2" fmla="*/ 1688307 w 3376614"/>
              <a:gd name="connsiteY2" fmla="*/ 3376614 h 3376614"/>
              <a:gd name="connsiteX3" fmla="*/ 1 w 3376614"/>
              <a:gd name="connsiteY3" fmla="*/ 1688307 h 3376614"/>
              <a:gd name="connsiteX4" fmla="*/ 0 w 3376614"/>
              <a:gd name="connsiteY4" fmla="*/ 1688307 h 3376614"/>
              <a:gd name="connsiteX5" fmla="*/ 0 w 3376614"/>
              <a:gd name="connsiteY5" fmla="*/ 1 h 3376614"/>
              <a:gd name="connsiteX6" fmla="*/ 1686573 w 3376614"/>
              <a:gd name="connsiteY6" fmla="*/ 1 h 3376614"/>
              <a:gd name="connsiteX7" fmla="*/ 1686573 w 3376614"/>
              <a:gd name="connsiteY7" fmla="*/ 44 h 3376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6614" h="3376614">
                <a:moveTo>
                  <a:pt x="1688307" y="0"/>
                </a:moveTo>
                <a:cubicBezTo>
                  <a:pt x="2620733" y="0"/>
                  <a:pt x="3376614" y="755881"/>
                  <a:pt x="3376614" y="1688307"/>
                </a:cubicBezTo>
                <a:cubicBezTo>
                  <a:pt x="3376614" y="2620733"/>
                  <a:pt x="2620733" y="3376614"/>
                  <a:pt x="1688307" y="3376614"/>
                </a:cubicBezTo>
                <a:cubicBezTo>
                  <a:pt x="755881" y="3376614"/>
                  <a:pt x="1" y="2620733"/>
                  <a:pt x="1" y="1688307"/>
                </a:cubicBezTo>
                <a:lnTo>
                  <a:pt x="0" y="1688307"/>
                </a:lnTo>
                <a:lnTo>
                  <a:pt x="0" y="1"/>
                </a:lnTo>
                <a:lnTo>
                  <a:pt x="1686573" y="1"/>
                </a:lnTo>
                <a:lnTo>
                  <a:pt x="1686573" y="44"/>
                </a:lnTo>
                <a:close/>
              </a:path>
            </a:pathLst>
          </a:custGeom>
          <a:solidFill>
            <a:schemeClr val="accent2"/>
          </a:solidFill>
        </p:spPr>
        <p:txBody>
          <a:bodyPr wrap="square">
            <a:noAutofit/>
          </a:bodyPr>
          <a:lstStyle>
            <a:lvl1pPr>
              <a:defRPr sz="100">
                <a:solidFill>
                  <a:schemeClr val="accent1">
                    <a:alpha val="0"/>
                  </a:schemeClr>
                </a:solidFill>
              </a:defRPr>
            </a:lvl1pPr>
          </a:lstStyle>
          <a:p>
            <a:pPr lvl="0"/>
            <a:endParaRPr lang="en-US"/>
          </a:p>
        </p:txBody>
      </p:sp>
      <p:sp>
        <p:nvSpPr>
          <p:cNvPr id="11" name="Text Placeholder 11">
            <a:extLst>
              <a:ext uri="{FF2B5EF4-FFF2-40B4-BE49-F238E27FC236}">
                <a16:creationId xmlns:a16="http://schemas.microsoft.com/office/drawing/2014/main" id="{017E6676-4C2F-2224-A739-0189330C31F1}"/>
              </a:ext>
              <a:ext uri="{C183D7F6-B498-43B3-948B-1728B52AA6E4}">
                <adec:decorative xmlns:adec="http://schemas.microsoft.com/office/drawing/2017/decorative" val="1"/>
              </a:ext>
            </a:extLst>
          </p:cNvPr>
          <p:cNvSpPr>
            <a:spLocks noGrp="1"/>
          </p:cNvSpPr>
          <p:nvPr>
            <p:ph type="body" sz="quarter" idx="32"/>
          </p:nvPr>
        </p:nvSpPr>
        <p:spPr>
          <a:xfrm flipV="1">
            <a:off x="8137208" y="2148298"/>
            <a:ext cx="1230311" cy="1230311"/>
          </a:xfrm>
          <a:custGeom>
            <a:avLst/>
            <a:gdLst>
              <a:gd name="connsiteX0" fmla="*/ 1688307 w 3376614"/>
              <a:gd name="connsiteY0" fmla="*/ 0 h 3376614"/>
              <a:gd name="connsiteX1" fmla="*/ 3376614 w 3376614"/>
              <a:gd name="connsiteY1" fmla="*/ 1688307 h 3376614"/>
              <a:gd name="connsiteX2" fmla="*/ 1688307 w 3376614"/>
              <a:gd name="connsiteY2" fmla="*/ 3376614 h 3376614"/>
              <a:gd name="connsiteX3" fmla="*/ 1 w 3376614"/>
              <a:gd name="connsiteY3" fmla="*/ 1688307 h 3376614"/>
              <a:gd name="connsiteX4" fmla="*/ 0 w 3376614"/>
              <a:gd name="connsiteY4" fmla="*/ 1688307 h 3376614"/>
              <a:gd name="connsiteX5" fmla="*/ 0 w 3376614"/>
              <a:gd name="connsiteY5" fmla="*/ 1 h 3376614"/>
              <a:gd name="connsiteX6" fmla="*/ 1686573 w 3376614"/>
              <a:gd name="connsiteY6" fmla="*/ 1 h 3376614"/>
              <a:gd name="connsiteX7" fmla="*/ 1686573 w 3376614"/>
              <a:gd name="connsiteY7" fmla="*/ 44 h 3376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6614" h="3376614">
                <a:moveTo>
                  <a:pt x="1688307" y="0"/>
                </a:moveTo>
                <a:cubicBezTo>
                  <a:pt x="2620733" y="0"/>
                  <a:pt x="3376614" y="755881"/>
                  <a:pt x="3376614" y="1688307"/>
                </a:cubicBezTo>
                <a:cubicBezTo>
                  <a:pt x="3376614" y="2620733"/>
                  <a:pt x="2620733" y="3376614"/>
                  <a:pt x="1688307" y="3376614"/>
                </a:cubicBezTo>
                <a:cubicBezTo>
                  <a:pt x="755881" y="3376614"/>
                  <a:pt x="1" y="2620733"/>
                  <a:pt x="1" y="1688307"/>
                </a:cubicBezTo>
                <a:lnTo>
                  <a:pt x="0" y="1688307"/>
                </a:lnTo>
                <a:lnTo>
                  <a:pt x="0" y="1"/>
                </a:lnTo>
                <a:lnTo>
                  <a:pt x="1686573" y="1"/>
                </a:lnTo>
                <a:lnTo>
                  <a:pt x="1686573" y="44"/>
                </a:lnTo>
                <a:close/>
              </a:path>
            </a:pathLst>
          </a:custGeom>
          <a:solidFill>
            <a:schemeClr val="accent5"/>
          </a:solidFill>
        </p:spPr>
        <p:txBody>
          <a:bodyPr wrap="square">
            <a:noAutofit/>
          </a:bodyPr>
          <a:lstStyle>
            <a:lvl1pPr>
              <a:defRPr sz="100">
                <a:solidFill>
                  <a:schemeClr val="accent1">
                    <a:alpha val="0"/>
                  </a:schemeClr>
                </a:solidFill>
              </a:defRPr>
            </a:lvl1pPr>
          </a:lstStyle>
          <a:p>
            <a:pPr lvl="0"/>
            <a:endParaRPr lang="en-US"/>
          </a:p>
        </p:txBody>
      </p:sp>
      <p:sp>
        <p:nvSpPr>
          <p:cNvPr id="19" name="Picture Placeholder 18">
            <a:extLst>
              <a:ext uri="{FF2B5EF4-FFF2-40B4-BE49-F238E27FC236}">
                <a16:creationId xmlns:a16="http://schemas.microsoft.com/office/drawing/2014/main" id="{B9D03234-7462-9C92-8A34-21E95891B453}"/>
              </a:ext>
            </a:extLst>
          </p:cNvPr>
          <p:cNvSpPr>
            <a:spLocks noGrp="1"/>
          </p:cNvSpPr>
          <p:nvPr>
            <p:ph type="pic" sz="quarter" idx="38" hasCustomPrompt="1"/>
          </p:nvPr>
        </p:nvSpPr>
        <p:spPr>
          <a:xfrm>
            <a:off x="705098" y="2418387"/>
            <a:ext cx="754492" cy="753076"/>
          </a:xfrm>
        </p:spPr>
        <p:txBody>
          <a:bodyPr/>
          <a:lstStyle>
            <a:lvl1pPr algn="ctr">
              <a:defRPr sz="1400">
                <a:solidFill>
                  <a:schemeClr val="bg1"/>
                </a:solidFill>
              </a:defRPr>
            </a:lvl1pPr>
          </a:lstStyle>
          <a:p>
            <a:r>
              <a:rPr lang="en-US"/>
              <a:t>icon</a:t>
            </a:r>
          </a:p>
        </p:txBody>
      </p:sp>
      <p:sp>
        <p:nvSpPr>
          <p:cNvPr id="13" name="Text Placeholder 12">
            <a:extLst>
              <a:ext uri="{FF2B5EF4-FFF2-40B4-BE49-F238E27FC236}">
                <a16:creationId xmlns:a16="http://schemas.microsoft.com/office/drawing/2014/main" id="{354350E9-7A33-CBBE-FE9F-81E2DAC3EF0D}"/>
              </a:ext>
            </a:extLst>
          </p:cNvPr>
          <p:cNvSpPr>
            <a:spLocks noGrp="1"/>
          </p:cNvSpPr>
          <p:nvPr>
            <p:ph type="body" sz="quarter" idx="33" hasCustomPrompt="1"/>
          </p:nvPr>
        </p:nvSpPr>
        <p:spPr>
          <a:xfrm>
            <a:off x="1846862" y="2763453"/>
            <a:ext cx="2100105" cy="605588"/>
          </a:xfrm>
        </p:spPr>
        <p:txBody>
          <a:bodyPr anchor="b" anchorCtr="0"/>
          <a:lstStyle>
            <a:lvl1pPr>
              <a:defRPr b="0">
                <a:solidFill>
                  <a:schemeClr val="tx1"/>
                </a:solidFill>
              </a:defRPr>
            </a:lvl1pPr>
            <a:lvl2pPr marL="6350" indent="0">
              <a:buNone/>
              <a:defRPr/>
            </a:lvl2pPr>
          </a:lstStyle>
          <a:p>
            <a:pPr lvl="0"/>
            <a:r>
              <a:rPr lang="en-US"/>
              <a:t>Click to add title</a:t>
            </a:r>
          </a:p>
        </p:txBody>
      </p:sp>
      <p:sp>
        <p:nvSpPr>
          <p:cNvPr id="20" name="Picture Placeholder 18">
            <a:extLst>
              <a:ext uri="{FF2B5EF4-FFF2-40B4-BE49-F238E27FC236}">
                <a16:creationId xmlns:a16="http://schemas.microsoft.com/office/drawing/2014/main" id="{D3DBB2B1-5DF5-B47D-45DB-B4FB90920F2C}"/>
              </a:ext>
            </a:extLst>
          </p:cNvPr>
          <p:cNvSpPr>
            <a:spLocks noGrp="1"/>
          </p:cNvSpPr>
          <p:nvPr>
            <p:ph type="pic" sz="quarter" idx="39" hasCustomPrompt="1"/>
          </p:nvPr>
        </p:nvSpPr>
        <p:spPr>
          <a:xfrm>
            <a:off x="4536319" y="2418387"/>
            <a:ext cx="754492" cy="753076"/>
          </a:xfrm>
        </p:spPr>
        <p:txBody>
          <a:bodyPr/>
          <a:lstStyle>
            <a:lvl1pPr algn="ctr">
              <a:defRPr sz="1400">
                <a:solidFill>
                  <a:schemeClr val="tx1"/>
                </a:solidFill>
              </a:defRPr>
            </a:lvl1pPr>
          </a:lstStyle>
          <a:p>
            <a:r>
              <a:rPr lang="en-US"/>
              <a:t>icon</a:t>
            </a:r>
          </a:p>
        </p:txBody>
      </p:sp>
      <p:sp>
        <p:nvSpPr>
          <p:cNvPr id="15" name="Text Placeholder 12">
            <a:extLst>
              <a:ext uri="{FF2B5EF4-FFF2-40B4-BE49-F238E27FC236}">
                <a16:creationId xmlns:a16="http://schemas.microsoft.com/office/drawing/2014/main" id="{1362BEF4-D13A-13E5-ECA0-638680D69C80}"/>
              </a:ext>
            </a:extLst>
          </p:cNvPr>
          <p:cNvSpPr>
            <a:spLocks noGrp="1"/>
          </p:cNvSpPr>
          <p:nvPr>
            <p:ph type="body" sz="quarter" idx="35" hasCustomPrompt="1"/>
          </p:nvPr>
        </p:nvSpPr>
        <p:spPr>
          <a:xfrm>
            <a:off x="5644715" y="2763453"/>
            <a:ext cx="2100105" cy="605588"/>
          </a:xfrm>
        </p:spPr>
        <p:txBody>
          <a:bodyPr anchor="b" anchorCtr="0"/>
          <a:lstStyle>
            <a:lvl1pPr>
              <a:defRPr b="0">
                <a:solidFill>
                  <a:schemeClr val="tx1"/>
                </a:solidFill>
              </a:defRPr>
            </a:lvl1pPr>
            <a:lvl2pPr marL="6350" indent="0">
              <a:buNone/>
              <a:defRPr/>
            </a:lvl2pPr>
          </a:lstStyle>
          <a:p>
            <a:pPr lvl="0"/>
            <a:r>
              <a:rPr lang="en-US"/>
              <a:t>Click to add title</a:t>
            </a:r>
          </a:p>
        </p:txBody>
      </p:sp>
      <p:sp>
        <p:nvSpPr>
          <p:cNvPr id="21" name="Picture Placeholder 18">
            <a:extLst>
              <a:ext uri="{FF2B5EF4-FFF2-40B4-BE49-F238E27FC236}">
                <a16:creationId xmlns:a16="http://schemas.microsoft.com/office/drawing/2014/main" id="{6E7EA183-4D15-1789-BA29-3FC7F0A2E945}"/>
              </a:ext>
            </a:extLst>
          </p:cNvPr>
          <p:cNvSpPr>
            <a:spLocks noGrp="1"/>
          </p:cNvSpPr>
          <p:nvPr>
            <p:ph type="pic" sz="quarter" idx="40" hasCustomPrompt="1"/>
          </p:nvPr>
        </p:nvSpPr>
        <p:spPr>
          <a:xfrm>
            <a:off x="8367539" y="2418387"/>
            <a:ext cx="754492" cy="753076"/>
          </a:xfrm>
        </p:spPr>
        <p:txBody>
          <a:bodyPr/>
          <a:lstStyle>
            <a:lvl1pPr algn="ctr">
              <a:defRPr sz="1400">
                <a:solidFill>
                  <a:schemeClr val="tx1"/>
                </a:solidFill>
              </a:defRPr>
            </a:lvl1pPr>
          </a:lstStyle>
          <a:p>
            <a:r>
              <a:rPr lang="en-US"/>
              <a:t>icon</a:t>
            </a:r>
          </a:p>
        </p:txBody>
      </p:sp>
      <p:sp>
        <p:nvSpPr>
          <p:cNvPr id="14" name="Text Placeholder 12">
            <a:extLst>
              <a:ext uri="{FF2B5EF4-FFF2-40B4-BE49-F238E27FC236}">
                <a16:creationId xmlns:a16="http://schemas.microsoft.com/office/drawing/2014/main" id="{F229932A-BA91-8D79-005E-0119F2938FE5}"/>
              </a:ext>
            </a:extLst>
          </p:cNvPr>
          <p:cNvSpPr>
            <a:spLocks noGrp="1"/>
          </p:cNvSpPr>
          <p:nvPr>
            <p:ph type="body" sz="quarter" idx="34" hasCustomPrompt="1"/>
          </p:nvPr>
        </p:nvSpPr>
        <p:spPr>
          <a:xfrm>
            <a:off x="9464875" y="2763453"/>
            <a:ext cx="2100105" cy="605588"/>
          </a:xfrm>
        </p:spPr>
        <p:txBody>
          <a:bodyPr anchor="b" anchorCtr="0"/>
          <a:lstStyle>
            <a:lvl1pPr>
              <a:defRPr b="0">
                <a:solidFill>
                  <a:schemeClr val="tx1"/>
                </a:solidFill>
              </a:defRPr>
            </a:lvl1pPr>
            <a:lvl2pPr marL="6350" indent="0">
              <a:buNone/>
              <a:defRPr/>
            </a:lvl2pPr>
          </a:lstStyle>
          <a:p>
            <a:pPr lvl="0"/>
            <a:r>
              <a:rPr lang="en-US"/>
              <a:t>Click to add title</a:t>
            </a:r>
          </a:p>
        </p:txBody>
      </p:sp>
      <p:sp>
        <p:nvSpPr>
          <p:cNvPr id="3" name="Content Placeholder 2"/>
          <p:cNvSpPr>
            <a:spLocks noGrp="1"/>
          </p:cNvSpPr>
          <p:nvPr>
            <p:ph idx="1" hasCustomPrompt="1"/>
          </p:nvPr>
        </p:nvSpPr>
        <p:spPr>
          <a:xfrm>
            <a:off x="496889" y="3532044"/>
            <a:ext cx="3427772" cy="1328813"/>
          </a:xfrm>
        </p:spPr>
        <p:txBody>
          <a:bodyPr/>
          <a:lstStyle>
            <a:lvl1pPr>
              <a:lnSpc>
                <a:spcPct val="100000"/>
              </a:lnSpc>
              <a:spcBef>
                <a:spcPts val="600"/>
              </a:spcBef>
              <a:defRPr sz="1400" b="0">
                <a:solidFill>
                  <a:schemeClr val="tx1"/>
                </a:solidFill>
              </a:defRPr>
            </a:lvl1pPr>
            <a:lvl2pPr>
              <a:lnSpc>
                <a:spcPct val="100000"/>
              </a:lnSpc>
              <a:spcBef>
                <a:spcPts val="600"/>
              </a:spcBef>
              <a:defRPr sz="1400">
                <a:solidFill>
                  <a:schemeClr val="tx1"/>
                </a:solidFill>
              </a:defRPr>
            </a:lvl2pPr>
            <a:lvl3pPr marL="344488" indent="-166688">
              <a:spcBef>
                <a:spcPts val="600"/>
              </a:spcBef>
              <a:buFont typeface="System Font Regular"/>
              <a:buChar char="–"/>
              <a:tabLst/>
              <a:defRPr sz="1200">
                <a:solidFill>
                  <a:schemeClr val="tx1"/>
                </a:solidFill>
              </a:defRPr>
            </a:lvl3pPr>
            <a:lvl4pPr marL="466725" indent="-122238">
              <a:spcBef>
                <a:spcPts val="300"/>
              </a:spcBef>
              <a:tabLst/>
              <a:defRPr sz="1200">
                <a:solidFill>
                  <a:schemeClr val="tx1"/>
                </a:solidFill>
              </a:defRPr>
            </a:lvl4pPr>
            <a:lvl5pPr marL="466725" indent="-122238">
              <a:spcBef>
                <a:spcPts val="300"/>
              </a:spcBef>
              <a:tabLst/>
              <a:defRPr sz="1200">
                <a:solidFill>
                  <a:schemeClr val="tx1"/>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grpSp>
        <p:nvGrpSpPr>
          <p:cNvPr id="12" name="Group 11">
            <a:extLst>
              <a:ext uri="{FF2B5EF4-FFF2-40B4-BE49-F238E27FC236}">
                <a16:creationId xmlns:a16="http://schemas.microsoft.com/office/drawing/2014/main" id="{78BDF495-58E6-5569-7DCC-661828F5C722}"/>
              </a:ext>
              <a:ext uri="{C183D7F6-B498-43B3-948B-1728B52AA6E4}">
                <adec:decorative xmlns:adec="http://schemas.microsoft.com/office/drawing/2017/decorative" val="1"/>
              </a:ext>
            </a:extLst>
          </p:cNvPr>
          <p:cNvGrpSpPr/>
          <p:nvPr userDrawn="1"/>
        </p:nvGrpSpPr>
        <p:grpSpPr>
          <a:xfrm>
            <a:off x="0" y="6826678"/>
            <a:ext cx="12198096" cy="0"/>
            <a:chOff x="0" y="6826678"/>
            <a:chExt cx="12198096" cy="0"/>
          </a:xfrm>
        </p:grpSpPr>
        <p:cxnSp>
          <p:nvCxnSpPr>
            <p:cNvPr id="18" name="Straight Connector 17">
              <a:extLst>
                <a:ext uri="{FF2B5EF4-FFF2-40B4-BE49-F238E27FC236}">
                  <a16:creationId xmlns:a16="http://schemas.microsoft.com/office/drawing/2014/main" id="{8015432E-B1C4-B99E-49FC-74DBF212767D}"/>
                </a:ext>
              </a:extLst>
            </p:cNvPr>
            <p:cNvCxnSpPr>
              <a:cxnSpLocks/>
            </p:cNvCxnSpPr>
            <p:nvPr userDrawn="1"/>
          </p:nvCxnSpPr>
          <p:spPr>
            <a:xfrm>
              <a:off x="0" y="6826678"/>
              <a:ext cx="365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66E2584-A209-DE53-0910-DDB2ECF1132B}"/>
                </a:ext>
              </a:extLst>
            </p:cNvPr>
            <p:cNvCxnSpPr>
              <a:cxnSpLocks/>
            </p:cNvCxnSpPr>
            <p:nvPr userDrawn="1"/>
          </p:nvCxnSpPr>
          <p:spPr>
            <a:xfrm>
              <a:off x="3657600" y="6826678"/>
              <a:ext cx="36576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667A345-B6C0-2040-B886-BE85C16A60E4}"/>
                </a:ext>
              </a:extLst>
            </p:cNvPr>
            <p:cNvCxnSpPr>
              <a:cxnSpLocks/>
            </p:cNvCxnSpPr>
            <p:nvPr userDrawn="1"/>
          </p:nvCxnSpPr>
          <p:spPr>
            <a:xfrm>
              <a:off x="7315200" y="6826678"/>
              <a:ext cx="162763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CB9B633-91D3-9522-069F-CA79EBC4A02C}"/>
                </a:ext>
              </a:extLst>
            </p:cNvPr>
            <p:cNvCxnSpPr>
              <a:cxnSpLocks/>
            </p:cNvCxnSpPr>
            <p:nvPr userDrawn="1"/>
          </p:nvCxnSpPr>
          <p:spPr>
            <a:xfrm>
              <a:off x="8942832" y="6826678"/>
              <a:ext cx="162763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AC21C0D-24F0-64E0-C153-49E3AEA545C1}"/>
                </a:ext>
              </a:extLst>
            </p:cNvPr>
            <p:cNvCxnSpPr>
              <a:cxnSpLocks/>
            </p:cNvCxnSpPr>
            <p:nvPr userDrawn="1"/>
          </p:nvCxnSpPr>
          <p:spPr>
            <a:xfrm>
              <a:off x="10570464" y="6826678"/>
              <a:ext cx="162763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30" name="Content Placeholder 2">
            <a:extLst>
              <a:ext uri="{FF2B5EF4-FFF2-40B4-BE49-F238E27FC236}">
                <a16:creationId xmlns:a16="http://schemas.microsoft.com/office/drawing/2014/main" id="{9958B4F6-A2D9-AA4D-BC28-6BFC53E8B809}"/>
              </a:ext>
            </a:extLst>
          </p:cNvPr>
          <p:cNvSpPr>
            <a:spLocks noGrp="1"/>
          </p:cNvSpPr>
          <p:nvPr>
            <p:ph idx="44" hasCustomPrompt="1"/>
          </p:nvPr>
        </p:nvSpPr>
        <p:spPr>
          <a:xfrm>
            <a:off x="4317048" y="3522476"/>
            <a:ext cx="3427772" cy="1328813"/>
          </a:xfrm>
        </p:spPr>
        <p:txBody>
          <a:bodyPr/>
          <a:lstStyle>
            <a:lvl1pPr>
              <a:lnSpc>
                <a:spcPct val="100000"/>
              </a:lnSpc>
              <a:spcBef>
                <a:spcPts val="600"/>
              </a:spcBef>
              <a:defRPr sz="1400" b="0">
                <a:solidFill>
                  <a:schemeClr val="tx1"/>
                </a:solidFill>
              </a:defRPr>
            </a:lvl1pPr>
            <a:lvl2pPr>
              <a:lnSpc>
                <a:spcPct val="100000"/>
              </a:lnSpc>
              <a:spcBef>
                <a:spcPts val="600"/>
              </a:spcBef>
              <a:defRPr sz="1400">
                <a:solidFill>
                  <a:schemeClr val="tx1"/>
                </a:solidFill>
              </a:defRPr>
            </a:lvl2pPr>
            <a:lvl3pPr marL="344488" indent="-166688">
              <a:spcBef>
                <a:spcPts val="600"/>
              </a:spcBef>
              <a:buFont typeface="System Font Regular"/>
              <a:buChar char="–"/>
              <a:tabLst/>
              <a:defRPr sz="1200">
                <a:solidFill>
                  <a:schemeClr val="tx1"/>
                </a:solidFill>
              </a:defRPr>
            </a:lvl3pPr>
            <a:lvl4pPr marL="466725" indent="-122238">
              <a:spcBef>
                <a:spcPts val="300"/>
              </a:spcBef>
              <a:tabLst/>
              <a:defRPr sz="1200">
                <a:solidFill>
                  <a:schemeClr val="tx1"/>
                </a:solidFill>
              </a:defRPr>
            </a:lvl4pPr>
            <a:lvl5pPr marL="466725" indent="-122238">
              <a:spcBef>
                <a:spcPts val="300"/>
              </a:spcBef>
              <a:tabLst/>
              <a:defRPr sz="1200">
                <a:solidFill>
                  <a:schemeClr val="tx1"/>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31" name="Content Placeholder 2">
            <a:extLst>
              <a:ext uri="{FF2B5EF4-FFF2-40B4-BE49-F238E27FC236}">
                <a16:creationId xmlns:a16="http://schemas.microsoft.com/office/drawing/2014/main" id="{0CE797D7-00F4-CA4C-8B58-1DA823CF040A}"/>
              </a:ext>
            </a:extLst>
          </p:cNvPr>
          <p:cNvSpPr>
            <a:spLocks noGrp="1"/>
          </p:cNvSpPr>
          <p:nvPr>
            <p:ph idx="45" hasCustomPrompt="1"/>
          </p:nvPr>
        </p:nvSpPr>
        <p:spPr>
          <a:xfrm>
            <a:off x="8129016" y="3528604"/>
            <a:ext cx="3427772" cy="1328813"/>
          </a:xfrm>
        </p:spPr>
        <p:txBody>
          <a:bodyPr/>
          <a:lstStyle>
            <a:lvl1pPr>
              <a:lnSpc>
                <a:spcPct val="100000"/>
              </a:lnSpc>
              <a:spcBef>
                <a:spcPts val="600"/>
              </a:spcBef>
              <a:defRPr sz="1400" b="0">
                <a:solidFill>
                  <a:schemeClr val="tx1"/>
                </a:solidFill>
              </a:defRPr>
            </a:lvl1pPr>
            <a:lvl2pPr>
              <a:lnSpc>
                <a:spcPct val="100000"/>
              </a:lnSpc>
              <a:spcBef>
                <a:spcPts val="600"/>
              </a:spcBef>
              <a:defRPr sz="1400">
                <a:solidFill>
                  <a:schemeClr val="tx1"/>
                </a:solidFill>
              </a:defRPr>
            </a:lvl2pPr>
            <a:lvl3pPr marL="344488" indent="-166688">
              <a:spcBef>
                <a:spcPts val="600"/>
              </a:spcBef>
              <a:buFont typeface="System Font Regular"/>
              <a:buChar char="–"/>
              <a:tabLst/>
              <a:defRPr sz="1200">
                <a:solidFill>
                  <a:schemeClr val="tx1"/>
                </a:solidFill>
              </a:defRPr>
            </a:lvl3pPr>
            <a:lvl4pPr marL="466725" indent="-122238">
              <a:spcBef>
                <a:spcPts val="300"/>
              </a:spcBef>
              <a:tabLst/>
              <a:defRPr sz="1200">
                <a:solidFill>
                  <a:schemeClr val="tx1"/>
                </a:solidFill>
              </a:defRPr>
            </a:lvl4pPr>
            <a:lvl5pPr marL="466725" indent="-122238">
              <a:spcBef>
                <a:spcPts val="300"/>
              </a:spcBef>
              <a:tabLst/>
              <a:defRPr sz="1200">
                <a:solidFill>
                  <a:schemeClr val="tx1"/>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pic>
        <p:nvPicPr>
          <p:cNvPr id="5" name="Graphic 4">
            <a:extLst>
              <a:ext uri="{FF2B5EF4-FFF2-40B4-BE49-F238E27FC236}">
                <a16:creationId xmlns:a16="http://schemas.microsoft.com/office/drawing/2014/main" id="{568807A2-8FA6-A928-567B-4BF3355B5AE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2375" y="6161241"/>
            <a:ext cx="1140079" cy="602868"/>
          </a:xfrm>
          <a:prstGeom prst="rect">
            <a:avLst/>
          </a:prstGeom>
        </p:spPr>
      </p:pic>
      <p:sp>
        <p:nvSpPr>
          <p:cNvPr id="28" name="Footer Placeholder 27">
            <a:extLst>
              <a:ext uri="{FF2B5EF4-FFF2-40B4-BE49-F238E27FC236}">
                <a16:creationId xmlns:a16="http://schemas.microsoft.com/office/drawing/2014/main" id="{385169FC-0033-DBEF-C36C-595D27C0B355}"/>
              </a:ext>
            </a:extLst>
          </p:cNvPr>
          <p:cNvSpPr>
            <a:spLocks noGrp="1"/>
          </p:cNvSpPr>
          <p:nvPr>
            <p:ph type="ftr" sz="quarter" idx="42"/>
          </p:nvPr>
        </p:nvSpPr>
        <p:spPr/>
        <p:txBody>
          <a:bodyPr/>
          <a:lstStyle/>
          <a:p>
            <a:r>
              <a:rPr lang="en-US"/>
              <a:t>© Teladoc Health, Inc. All rights reserved.</a:t>
            </a:r>
          </a:p>
        </p:txBody>
      </p:sp>
      <p:sp>
        <p:nvSpPr>
          <p:cNvPr id="29" name="Slide Number Placeholder 28">
            <a:extLst>
              <a:ext uri="{FF2B5EF4-FFF2-40B4-BE49-F238E27FC236}">
                <a16:creationId xmlns:a16="http://schemas.microsoft.com/office/drawing/2014/main" id="{E32297AA-5435-588E-802D-5E341730FD0E}"/>
              </a:ext>
            </a:extLst>
          </p:cNvPr>
          <p:cNvSpPr>
            <a:spLocks noGrp="1"/>
          </p:cNvSpPr>
          <p:nvPr>
            <p:ph type="sldNum" sz="quarter" idx="43"/>
          </p:nvPr>
        </p:nvSpPr>
        <p:spPr/>
        <p:txBody>
          <a:bodyPr/>
          <a:lstStyle/>
          <a:p>
            <a:fld id="{A82C3BC0-3EBF-3C4C-A3D8-795624EBC6AA}" type="slidenum">
              <a:rPr lang="en-US" smtClean="0"/>
              <a:pPr/>
              <a:t>‹#›</a:t>
            </a:fld>
            <a:endParaRPr lang="en-US"/>
          </a:p>
        </p:txBody>
      </p:sp>
    </p:spTree>
    <p:extLst>
      <p:ext uri="{BB962C8B-B14F-4D97-AF65-F5344CB8AC3E}">
        <p14:creationId xmlns:p14="http://schemas.microsoft.com/office/powerpoint/2010/main" val="389359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34" Type="http://schemas.openxmlformats.org/officeDocument/2006/relationships/slideLayout" Target="../slideLayouts/slideLayout72.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33" Type="http://schemas.openxmlformats.org/officeDocument/2006/relationships/slideLayout" Target="../slideLayouts/slideLayout71.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slideLayout" Target="../slideLayouts/slideLayout67.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slideLayout" Target="../slideLayouts/slideLayout70.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36" Type="http://schemas.openxmlformats.org/officeDocument/2006/relationships/theme" Target="../theme/theme2.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slideLayout" Target="../slideLayouts/slideLayout69.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slideLayout" Target="../slideLayouts/slideLayout68.xml"/><Relationship Id="rId35" Type="http://schemas.openxmlformats.org/officeDocument/2006/relationships/slideLayout" Target="../slideLayouts/slideLayout73.xml"/><Relationship Id="rId8"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6.xml"/><Relationship Id="rId18" Type="http://schemas.openxmlformats.org/officeDocument/2006/relationships/slideLayout" Target="../slideLayouts/slideLayout91.xml"/><Relationship Id="rId26" Type="http://schemas.openxmlformats.org/officeDocument/2006/relationships/slideLayout" Target="../slideLayouts/slideLayout99.xml"/><Relationship Id="rId3" Type="http://schemas.openxmlformats.org/officeDocument/2006/relationships/slideLayout" Target="../slideLayouts/slideLayout76.xml"/><Relationship Id="rId21" Type="http://schemas.openxmlformats.org/officeDocument/2006/relationships/slideLayout" Target="../slideLayouts/slideLayout94.xml"/><Relationship Id="rId34" Type="http://schemas.openxmlformats.org/officeDocument/2006/relationships/slideLayout" Target="../slideLayouts/slideLayout107.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5" Type="http://schemas.openxmlformats.org/officeDocument/2006/relationships/slideLayout" Target="../slideLayouts/slideLayout98.xml"/><Relationship Id="rId33" Type="http://schemas.openxmlformats.org/officeDocument/2006/relationships/slideLayout" Target="../slideLayouts/slideLayout106.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slideLayout" Target="../slideLayouts/slideLayout93.xml"/><Relationship Id="rId29" Type="http://schemas.openxmlformats.org/officeDocument/2006/relationships/slideLayout" Target="../slideLayouts/slideLayout102.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24" Type="http://schemas.openxmlformats.org/officeDocument/2006/relationships/slideLayout" Target="../slideLayouts/slideLayout97.xml"/><Relationship Id="rId32" Type="http://schemas.openxmlformats.org/officeDocument/2006/relationships/slideLayout" Target="../slideLayouts/slideLayout105.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23" Type="http://schemas.openxmlformats.org/officeDocument/2006/relationships/slideLayout" Target="../slideLayouts/slideLayout96.xml"/><Relationship Id="rId28" Type="http://schemas.openxmlformats.org/officeDocument/2006/relationships/slideLayout" Target="../slideLayouts/slideLayout101.xml"/><Relationship Id="rId36" Type="http://schemas.openxmlformats.org/officeDocument/2006/relationships/theme" Target="../theme/theme3.xml"/><Relationship Id="rId10" Type="http://schemas.openxmlformats.org/officeDocument/2006/relationships/slideLayout" Target="../slideLayouts/slideLayout83.xml"/><Relationship Id="rId19" Type="http://schemas.openxmlformats.org/officeDocument/2006/relationships/slideLayout" Target="../slideLayouts/slideLayout92.xml"/><Relationship Id="rId31" Type="http://schemas.openxmlformats.org/officeDocument/2006/relationships/slideLayout" Target="../slideLayouts/slideLayout104.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 Id="rId22" Type="http://schemas.openxmlformats.org/officeDocument/2006/relationships/slideLayout" Target="../slideLayouts/slideLayout95.xml"/><Relationship Id="rId27" Type="http://schemas.openxmlformats.org/officeDocument/2006/relationships/slideLayout" Target="../slideLayouts/slideLayout100.xml"/><Relationship Id="rId30" Type="http://schemas.openxmlformats.org/officeDocument/2006/relationships/slideLayout" Target="../slideLayouts/slideLayout103.xml"/><Relationship Id="rId35" Type="http://schemas.openxmlformats.org/officeDocument/2006/relationships/slideLayout" Target="../slideLayouts/slideLayout108.xml"/><Relationship Id="rId8"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5760"/>
            <a:ext cx="11457432" cy="492443"/>
          </a:xfrm>
          <a:prstGeom prst="rect">
            <a:avLst/>
          </a:prstGeom>
        </p:spPr>
        <p:txBody>
          <a:bodyPr vert="horz" wrap="square" lIns="0" tIns="0" rIns="0" bIns="0" rtlCol="0" anchor="t" anchorCtr="0">
            <a:spAutoFit/>
          </a:bodyPr>
          <a:lstStyle/>
          <a:p>
            <a:r>
              <a:rPr lang="en-US"/>
              <a:t>Click to edit Master title style</a:t>
            </a:r>
          </a:p>
        </p:txBody>
      </p:sp>
      <p:sp>
        <p:nvSpPr>
          <p:cNvPr id="3" name="Text Placeholder 2"/>
          <p:cNvSpPr>
            <a:spLocks noGrp="1"/>
          </p:cNvSpPr>
          <p:nvPr>
            <p:ph type="body" idx="1"/>
          </p:nvPr>
        </p:nvSpPr>
        <p:spPr>
          <a:xfrm>
            <a:off x="365758" y="1142999"/>
            <a:ext cx="11457432" cy="4924425"/>
          </a:xfrm>
          <a:prstGeom prst="rect">
            <a:avLst/>
          </a:prstGeom>
        </p:spPr>
        <p:txBody>
          <a:bodyPr vert="horz" lIns="0" tIns="0" rIns="0" bIns="0" rtlCol="0">
            <a:no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89905633"/>
      </p:ext>
    </p:extLst>
  </p:cSld>
  <p:clrMap bg1="lt1" tx1="dk1" bg2="lt2" tx2="dk2" accent1="accent1" accent2="accent2" accent3="accent3" accent4="accent4" accent5="accent5" accent6="accent6" hlink="hlink" folHlink="folHlink"/>
  <p:sldLayoutIdLst>
    <p:sldLayoutId id="2147483771" r:id="rId1"/>
    <p:sldLayoutId id="2147483801" r:id="rId2"/>
    <p:sldLayoutId id="2147483802" r:id="rId3"/>
    <p:sldLayoutId id="2147483806" r:id="rId4"/>
    <p:sldLayoutId id="2147483807" r:id="rId5"/>
    <p:sldLayoutId id="2147483769" r:id="rId6"/>
    <p:sldLayoutId id="2147483732" r:id="rId7"/>
    <p:sldLayoutId id="2147483770" r:id="rId8"/>
    <p:sldLayoutId id="2147483728" r:id="rId9"/>
    <p:sldLayoutId id="2147483820" r:id="rId10"/>
    <p:sldLayoutId id="2147483683" r:id="rId11"/>
    <p:sldLayoutId id="2147483685" r:id="rId12"/>
    <p:sldLayoutId id="2147483730" r:id="rId13"/>
    <p:sldLayoutId id="2147483733" r:id="rId14"/>
    <p:sldLayoutId id="2147483689" r:id="rId15"/>
    <p:sldLayoutId id="2147483731" r:id="rId16"/>
    <p:sldLayoutId id="2147483718" r:id="rId17"/>
    <p:sldLayoutId id="2147483723" r:id="rId18"/>
    <p:sldLayoutId id="2147483787" r:id="rId19"/>
    <p:sldLayoutId id="2147483788" r:id="rId20"/>
    <p:sldLayoutId id="2147483688" r:id="rId21"/>
    <p:sldLayoutId id="2147483783" r:id="rId22"/>
    <p:sldLayoutId id="2147483812" r:id="rId23"/>
    <p:sldLayoutId id="2147483813" r:id="rId24"/>
    <p:sldLayoutId id="2147483817" r:id="rId25"/>
    <p:sldLayoutId id="2147483814" r:id="rId26"/>
    <p:sldLayoutId id="2147483782" r:id="rId27"/>
    <p:sldLayoutId id="2147483811" r:id="rId28"/>
    <p:sldLayoutId id="2147483815" r:id="rId29"/>
    <p:sldLayoutId id="2147483816" r:id="rId30"/>
    <p:sldLayoutId id="2147483694" r:id="rId31"/>
    <p:sldLayoutId id="2147483789" r:id="rId32"/>
    <p:sldLayoutId id="2147483790" r:id="rId33"/>
    <p:sldLayoutId id="2147483791" r:id="rId34"/>
    <p:sldLayoutId id="2147483772" r:id="rId35"/>
    <p:sldLayoutId id="2147483818" r:id="rId36"/>
    <p:sldLayoutId id="2147483768" r:id="rId37"/>
    <p:sldLayoutId id="2147483819" r:id="rId38"/>
  </p:sldLayoutIdLst>
  <p:transition>
    <p:fade/>
  </p:transition>
  <p:hf hdr="0" dt="0"/>
  <p:txStyles>
    <p:titleStyle>
      <a:lvl1pPr algn="l" defTabSz="612231" rtl="0" eaLnBrk="1" latinLnBrk="0" hangingPunct="1">
        <a:spcBef>
          <a:spcPts val="0"/>
        </a:spcBef>
        <a:buNone/>
        <a:defRPr lang="en-US" sz="3200" kern="1200" spc="-80" baseline="0" dirty="0">
          <a:gradFill>
            <a:gsLst>
              <a:gs pos="10577">
                <a:schemeClr val="tx2"/>
              </a:gs>
              <a:gs pos="45192">
                <a:schemeClr val="tx2"/>
              </a:gs>
            </a:gsLst>
            <a:lin ang="0" scaled="1"/>
          </a:gradFill>
          <a:latin typeface="+mn-lt"/>
          <a:ea typeface="+mn-ea"/>
          <a:cs typeface="+mn-cs"/>
        </a:defRPr>
      </a:lvl1pPr>
    </p:titleStyle>
    <p:bodyStyle>
      <a:lvl1pPr marL="230188" indent="-230188" algn="l" defTabSz="612231" rtl="0" eaLnBrk="1" latinLnBrk="0" hangingPunct="1">
        <a:spcBef>
          <a:spcPts val="1200"/>
        </a:spcBef>
        <a:buClr>
          <a:schemeClr val="tx1"/>
        </a:buClr>
        <a:buSzPct val="100000"/>
        <a:buFont typeface="Arial"/>
        <a:buChar char="•"/>
        <a:defRPr sz="2000" kern="1200">
          <a:gradFill>
            <a:gsLst>
              <a:gs pos="24519">
                <a:schemeClr val="tx1"/>
              </a:gs>
              <a:gs pos="52000">
                <a:schemeClr val="tx1"/>
              </a:gs>
            </a:gsLst>
            <a:lin ang="5400000" scaled="1"/>
          </a:gradFill>
          <a:latin typeface="+mn-lt"/>
          <a:ea typeface="+mn-ea"/>
          <a:cs typeface="Arial" panose="020B0604020202020204" pitchFamily="34" charset="0"/>
        </a:defRPr>
      </a:lvl1pPr>
      <a:lvl2pPr marL="461963" indent="-231775" algn="l" defTabSz="612231" rtl="0" eaLnBrk="1" latinLnBrk="0" hangingPunct="1">
        <a:spcBef>
          <a:spcPts val="600"/>
        </a:spcBef>
        <a:buClr>
          <a:schemeClr val="tx1"/>
        </a:buClr>
        <a:buSzPct val="90000"/>
        <a:buFont typeface="Courier New" panose="02070309020205020404" pitchFamily="49" charset="0"/>
        <a:buChar char="o"/>
        <a:defRPr sz="1800" kern="1200">
          <a:gradFill>
            <a:gsLst>
              <a:gs pos="24519">
                <a:schemeClr val="tx1"/>
              </a:gs>
              <a:gs pos="52000">
                <a:schemeClr val="tx1"/>
              </a:gs>
            </a:gsLst>
            <a:lin ang="5400000" scaled="1"/>
          </a:gradFill>
          <a:latin typeface="+mn-lt"/>
          <a:ea typeface="+mn-ea"/>
          <a:cs typeface="Arial" panose="020B0604020202020204" pitchFamily="34" charset="0"/>
        </a:defRPr>
      </a:lvl2pPr>
      <a:lvl3pPr marL="1530575" indent="-306115" algn="l" defTabSz="612231" rtl="0" eaLnBrk="1" latinLnBrk="0" hangingPunct="1">
        <a:spcBef>
          <a:spcPts val="0"/>
        </a:spcBef>
        <a:buFont typeface="Arial"/>
        <a:buChar char="•"/>
        <a:defRPr sz="1875" kern="1200">
          <a:solidFill>
            <a:schemeClr val="tx1"/>
          </a:solidFill>
          <a:latin typeface="+mn-lt"/>
          <a:ea typeface="+mn-ea"/>
          <a:cs typeface="+mn-cs"/>
        </a:defRPr>
      </a:lvl3pPr>
      <a:lvl4pPr marL="2142806" indent="-306115" algn="l" defTabSz="612231" rtl="0" eaLnBrk="1" latinLnBrk="0" hangingPunct="1">
        <a:spcBef>
          <a:spcPts val="0"/>
        </a:spcBef>
        <a:buFont typeface="Arial"/>
        <a:buChar char="–"/>
        <a:defRPr sz="1875" kern="1200">
          <a:solidFill>
            <a:schemeClr val="tx1"/>
          </a:solidFill>
          <a:latin typeface="+mn-lt"/>
          <a:ea typeface="+mn-ea"/>
          <a:cs typeface="+mn-cs"/>
        </a:defRPr>
      </a:lvl4pPr>
      <a:lvl5pPr marL="2755036" indent="-306115" algn="l" defTabSz="612231" rtl="0" eaLnBrk="1" latinLnBrk="0" hangingPunct="1">
        <a:spcBef>
          <a:spcPts val="0"/>
        </a:spcBef>
        <a:buFont typeface="Arial"/>
        <a:buChar char="»"/>
        <a:defRPr sz="1875" kern="1200">
          <a:solidFill>
            <a:schemeClr val="tx1"/>
          </a:solidFill>
          <a:latin typeface="+mn-lt"/>
          <a:ea typeface="+mn-ea"/>
          <a:cs typeface="+mn-cs"/>
        </a:defRPr>
      </a:lvl5pPr>
      <a:lvl6pPr marL="3367266" indent="-306115" algn="l" defTabSz="612231" rtl="0" eaLnBrk="1" latinLnBrk="0" hangingPunct="1">
        <a:spcBef>
          <a:spcPct val="20000"/>
        </a:spcBef>
        <a:buFont typeface="Arial"/>
        <a:buChar char="•"/>
        <a:defRPr sz="2679" kern="1200">
          <a:solidFill>
            <a:schemeClr val="tx1"/>
          </a:solidFill>
          <a:latin typeface="+mn-lt"/>
          <a:ea typeface="+mn-ea"/>
          <a:cs typeface="+mn-cs"/>
        </a:defRPr>
      </a:lvl6pPr>
      <a:lvl7pPr marL="3979497" indent="-306115" algn="l" defTabSz="612231" rtl="0" eaLnBrk="1" latinLnBrk="0" hangingPunct="1">
        <a:spcBef>
          <a:spcPct val="20000"/>
        </a:spcBef>
        <a:buFont typeface="Arial"/>
        <a:buChar char="•"/>
        <a:defRPr sz="2679" kern="1200">
          <a:solidFill>
            <a:schemeClr val="tx1"/>
          </a:solidFill>
          <a:latin typeface="+mn-lt"/>
          <a:ea typeface="+mn-ea"/>
          <a:cs typeface="+mn-cs"/>
        </a:defRPr>
      </a:lvl7pPr>
      <a:lvl8pPr marL="4591728" indent="-306115" algn="l" defTabSz="612231" rtl="0" eaLnBrk="1" latinLnBrk="0" hangingPunct="1">
        <a:spcBef>
          <a:spcPct val="20000"/>
        </a:spcBef>
        <a:buFont typeface="Arial"/>
        <a:buChar char="•"/>
        <a:defRPr sz="2679" kern="1200">
          <a:solidFill>
            <a:schemeClr val="tx1"/>
          </a:solidFill>
          <a:latin typeface="+mn-lt"/>
          <a:ea typeface="+mn-ea"/>
          <a:cs typeface="+mn-cs"/>
        </a:defRPr>
      </a:lvl8pPr>
      <a:lvl9pPr marL="5203958" indent="-306115" algn="l" defTabSz="612231" rtl="0" eaLnBrk="1" latinLnBrk="0" hangingPunct="1">
        <a:spcBef>
          <a:spcPct val="20000"/>
        </a:spcBef>
        <a:buFont typeface="Arial"/>
        <a:buChar char="•"/>
        <a:defRPr sz="2679" kern="1200">
          <a:solidFill>
            <a:schemeClr val="tx1"/>
          </a:solidFill>
          <a:latin typeface="+mn-lt"/>
          <a:ea typeface="+mn-ea"/>
          <a:cs typeface="+mn-cs"/>
        </a:defRPr>
      </a:lvl9pPr>
    </p:bodyStyle>
    <p:otherStyle>
      <a:defPPr>
        <a:defRPr lang="en-US"/>
      </a:defPPr>
      <a:lvl1pPr marL="0" algn="l" defTabSz="612231" rtl="0" eaLnBrk="1" latinLnBrk="0" hangingPunct="1">
        <a:defRPr sz="2411" kern="1200">
          <a:solidFill>
            <a:schemeClr val="tx1"/>
          </a:solidFill>
          <a:latin typeface="+mn-lt"/>
          <a:ea typeface="+mn-ea"/>
          <a:cs typeface="+mn-cs"/>
        </a:defRPr>
      </a:lvl1pPr>
      <a:lvl2pPr marL="612231" algn="l" defTabSz="612231" rtl="0" eaLnBrk="1" latinLnBrk="0" hangingPunct="1">
        <a:defRPr sz="2411" kern="1200">
          <a:solidFill>
            <a:schemeClr val="tx1"/>
          </a:solidFill>
          <a:latin typeface="+mn-lt"/>
          <a:ea typeface="+mn-ea"/>
          <a:cs typeface="+mn-cs"/>
        </a:defRPr>
      </a:lvl2pPr>
      <a:lvl3pPr marL="1224460" algn="l" defTabSz="612231" rtl="0" eaLnBrk="1" latinLnBrk="0" hangingPunct="1">
        <a:defRPr sz="2411" kern="1200">
          <a:solidFill>
            <a:schemeClr val="tx1"/>
          </a:solidFill>
          <a:latin typeface="+mn-lt"/>
          <a:ea typeface="+mn-ea"/>
          <a:cs typeface="+mn-cs"/>
        </a:defRPr>
      </a:lvl3pPr>
      <a:lvl4pPr marL="1836691" algn="l" defTabSz="612231" rtl="0" eaLnBrk="1" latinLnBrk="0" hangingPunct="1">
        <a:defRPr sz="2411" kern="1200">
          <a:solidFill>
            <a:schemeClr val="tx1"/>
          </a:solidFill>
          <a:latin typeface="+mn-lt"/>
          <a:ea typeface="+mn-ea"/>
          <a:cs typeface="+mn-cs"/>
        </a:defRPr>
      </a:lvl4pPr>
      <a:lvl5pPr marL="2448921" algn="l" defTabSz="612231" rtl="0" eaLnBrk="1" latinLnBrk="0" hangingPunct="1">
        <a:defRPr sz="2411" kern="1200">
          <a:solidFill>
            <a:schemeClr val="tx1"/>
          </a:solidFill>
          <a:latin typeface="+mn-lt"/>
          <a:ea typeface="+mn-ea"/>
          <a:cs typeface="+mn-cs"/>
        </a:defRPr>
      </a:lvl5pPr>
      <a:lvl6pPr marL="3061151" algn="l" defTabSz="612231" rtl="0" eaLnBrk="1" latinLnBrk="0" hangingPunct="1">
        <a:defRPr sz="2411" kern="1200">
          <a:solidFill>
            <a:schemeClr val="tx1"/>
          </a:solidFill>
          <a:latin typeface="+mn-lt"/>
          <a:ea typeface="+mn-ea"/>
          <a:cs typeface="+mn-cs"/>
        </a:defRPr>
      </a:lvl6pPr>
      <a:lvl7pPr marL="3673381" algn="l" defTabSz="612231" rtl="0" eaLnBrk="1" latinLnBrk="0" hangingPunct="1">
        <a:defRPr sz="2411" kern="1200">
          <a:solidFill>
            <a:schemeClr val="tx1"/>
          </a:solidFill>
          <a:latin typeface="+mn-lt"/>
          <a:ea typeface="+mn-ea"/>
          <a:cs typeface="+mn-cs"/>
        </a:defRPr>
      </a:lvl7pPr>
      <a:lvl8pPr marL="4285613" algn="l" defTabSz="612231" rtl="0" eaLnBrk="1" latinLnBrk="0" hangingPunct="1">
        <a:defRPr sz="2411" kern="1200">
          <a:solidFill>
            <a:schemeClr val="tx1"/>
          </a:solidFill>
          <a:latin typeface="+mn-lt"/>
          <a:ea typeface="+mn-ea"/>
          <a:cs typeface="+mn-cs"/>
        </a:defRPr>
      </a:lvl8pPr>
      <a:lvl9pPr marL="4897843" algn="l" defTabSz="612231" rtl="0" eaLnBrk="1" latinLnBrk="0" hangingPunct="1">
        <a:defRPr sz="241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9" userDrawn="1">
          <p15:clr>
            <a:srgbClr val="F26B43"/>
          </p15:clr>
        </p15:guide>
        <p15:guide id="2" pos="229" userDrawn="1">
          <p15:clr>
            <a:srgbClr val="F26B43"/>
          </p15:clr>
        </p15:guide>
        <p15:guide id="3" orient="horz" pos="3822" userDrawn="1">
          <p15:clr>
            <a:srgbClr val="F26B43"/>
          </p15:clr>
        </p15:guide>
        <p15:guide id="16" orient="horz" pos="1087" userDrawn="1">
          <p15:clr>
            <a:srgbClr val="A4A3A4"/>
          </p15:clr>
        </p15:guide>
        <p15:guide id="17" orient="horz" pos="719" userDrawn="1">
          <p15:clr>
            <a:srgbClr val="F26B43"/>
          </p15:clr>
        </p15:guide>
        <p15:guide id="18" pos="7449" userDrawn="1">
          <p15:clr>
            <a:srgbClr val="F26B43"/>
          </p15:clr>
        </p15:guide>
        <p15:guide id="19" pos="456"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6888" y="489252"/>
            <a:ext cx="9768341" cy="328304"/>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496888" y="1222513"/>
            <a:ext cx="9768341" cy="47451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13">
            <a:extLst>
              <a:ext uri="{FF2B5EF4-FFF2-40B4-BE49-F238E27FC236}">
                <a16:creationId xmlns:a16="http://schemas.microsoft.com/office/drawing/2014/main" id="{12FDF829-2BCF-5E43-9770-9E2E1F7BB4D7}"/>
              </a:ext>
            </a:extLst>
          </p:cNvPr>
          <p:cNvSpPr>
            <a:spLocks noGrp="1"/>
          </p:cNvSpPr>
          <p:nvPr>
            <p:ph type="ftr" sz="quarter" idx="3"/>
          </p:nvPr>
        </p:nvSpPr>
        <p:spPr>
          <a:xfrm>
            <a:off x="2332202" y="6330097"/>
            <a:ext cx="8686800" cy="131164"/>
          </a:xfrm>
          <a:prstGeom prst="rect">
            <a:avLst/>
          </a:prstGeom>
        </p:spPr>
        <p:txBody>
          <a:bodyPr vert="horz" lIns="0" tIns="0" rIns="0" bIns="0" rtlCol="0" anchor="ctr"/>
          <a:lstStyle>
            <a:lvl1pPr algn="r">
              <a:defRPr lang="en-US" sz="800" kern="1200" dirty="0">
                <a:solidFill>
                  <a:schemeClr val="tx1"/>
                </a:solidFill>
                <a:latin typeface="Century Gothic" panose="020B0502020202020204" pitchFamily="34" charset="0"/>
                <a:ea typeface="+mn-ea"/>
                <a:cs typeface="+mn-cs"/>
              </a:defRPr>
            </a:lvl1pPr>
          </a:lstStyle>
          <a:p>
            <a:r>
              <a:rPr lang="en-US"/>
              <a:t>© Teladoc Health, Inc. All rights reserved.</a:t>
            </a:r>
          </a:p>
        </p:txBody>
      </p:sp>
      <p:sp>
        <p:nvSpPr>
          <p:cNvPr id="6" name="Slide Number Placeholder 5"/>
          <p:cNvSpPr>
            <a:spLocks noGrp="1"/>
          </p:cNvSpPr>
          <p:nvPr>
            <p:ph type="sldNum" sz="quarter" idx="4"/>
          </p:nvPr>
        </p:nvSpPr>
        <p:spPr>
          <a:xfrm>
            <a:off x="11074627" y="6331010"/>
            <a:ext cx="620485" cy="131164"/>
          </a:xfrm>
          <a:prstGeom prst="rect">
            <a:avLst/>
          </a:prstGeom>
        </p:spPr>
        <p:txBody>
          <a:bodyPr vert="horz" lIns="0" tIns="0" rIns="0" bIns="0" rtlCol="0" anchor="ctr"/>
          <a:lstStyle>
            <a:lvl1pPr algn="r">
              <a:defRPr sz="800">
                <a:solidFill>
                  <a:schemeClr val="tx1"/>
                </a:solidFill>
                <a:latin typeface="Century Gothic" panose="020B0502020202020204" pitchFamily="34" charset="0"/>
              </a:defRPr>
            </a:lvl1pPr>
          </a:lstStyle>
          <a:p>
            <a:fld id="{A82C3BC0-3EBF-3C4C-A3D8-795624EBC6AA}" type="slidenum">
              <a:rPr lang="en-US" smtClean="0"/>
              <a:pPr/>
              <a:t>‹#›</a:t>
            </a:fld>
            <a:endParaRPr lang="en-US"/>
          </a:p>
        </p:txBody>
      </p:sp>
    </p:spTree>
    <p:extLst>
      <p:ext uri="{BB962C8B-B14F-4D97-AF65-F5344CB8AC3E}">
        <p14:creationId xmlns:p14="http://schemas.microsoft.com/office/powerpoint/2010/main" val="3297937227"/>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 id="2147483838" r:id="rId17"/>
    <p:sldLayoutId id="2147483839" r:id="rId18"/>
    <p:sldLayoutId id="2147483840" r:id="rId19"/>
    <p:sldLayoutId id="2147483841" r:id="rId20"/>
    <p:sldLayoutId id="2147483842" r:id="rId21"/>
    <p:sldLayoutId id="2147483843" r:id="rId22"/>
    <p:sldLayoutId id="2147483844" r:id="rId23"/>
    <p:sldLayoutId id="2147483845" r:id="rId24"/>
    <p:sldLayoutId id="2147483846" r:id="rId25"/>
    <p:sldLayoutId id="2147483847" r:id="rId26"/>
    <p:sldLayoutId id="2147483848" r:id="rId27"/>
    <p:sldLayoutId id="2147483849" r:id="rId28"/>
    <p:sldLayoutId id="2147483850" r:id="rId29"/>
    <p:sldLayoutId id="2147483851" r:id="rId30"/>
    <p:sldLayoutId id="2147483852" r:id="rId31"/>
    <p:sldLayoutId id="2147483853" r:id="rId32"/>
    <p:sldLayoutId id="2147483854" r:id="rId33"/>
    <p:sldLayoutId id="2147483855" r:id="rId34"/>
    <p:sldLayoutId id="2147483856"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80000"/>
        </a:lnSpc>
        <a:spcBef>
          <a:spcPct val="0"/>
        </a:spcBef>
        <a:buNone/>
        <a:defRPr sz="2800" b="1" i="0" kern="1200" cap="none" spc="-50" baseline="0">
          <a:solidFill>
            <a:schemeClr val="accent1"/>
          </a:solidFill>
          <a:latin typeface="Georgia" panose="02040502050405020303" pitchFamily="18" charset="0"/>
          <a:ea typeface="+mj-ea"/>
          <a:cs typeface="+mj-cs"/>
        </a:defRPr>
      </a:lvl1pPr>
    </p:titleStyle>
    <p:bodyStyle>
      <a:lvl1pPr marL="0" indent="0" algn="l" defTabSz="914400" rtl="0" eaLnBrk="1" latinLnBrk="0" hangingPunct="1">
        <a:lnSpc>
          <a:spcPct val="100000"/>
        </a:lnSpc>
        <a:spcBef>
          <a:spcPts val="1200"/>
        </a:spcBef>
        <a:spcAft>
          <a:spcPts val="0"/>
        </a:spcAft>
        <a:buFont typeface="Arial"/>
        <a:buNone/>
        <a:defRPr sz="2000" kern="1200">
          <a:solidFill>
            <a:schemeClr val="tx1"/>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900"/>
        </a:spcBef>
        <a:spcAft>
          <a:spcPts val="0"/>
        </a:spcAft>
        <a:buFont typeface="Arial" panose="020B0604020202020204" pitchFamily="34" charset="0"/>
        <a:buChar char="•"/>
        <a:tabLst/>
        <a:defRPr sz="1800" kern="1200">
          <a:solidFill>
            <a:schemeClr val="tx1"/>
          </a:solidFill>
          <a:latin typeface="Century Gothic" panose="020B0502020202020204" pitchFamily="34" charset="0"/>
          <a:ea typeface="+mn-ea"/>
          <a:cs typeface="+mn-cs"/>
        </a:defRPr>
      </a:lvl2pPr>
      <a:lvl3pPr marL="533718" indent="274320" algn="l" defTabSz="914400" rtl="0" eaLnBrk="1" latinLnBrk="0" hangingPunct="1">
        <a:lnSpc>
          <a:spcPct val="100000"/>
        </a:lnSpc>
        <a:spcBef>
          <a:spcPts val="600"/>
        </a:spcBef>
        <a:spcAft>
          <a:spcPts val="0"/>
        </a:spcAft>
        <a:buFont typeface="System Font Regular"/>
        <a:buChar char="–"/>
        <a:tabLst/>
        <a:defRPr sz="1400" kern="1200">
          <a:solidFill>
            <a:schemeClr val="tx1"/>
          </a:solidFill>
          <a:latin typeface="Century Gothic" panose="020B0502020202020204" pitchFamily="34" charset="0"/>
          <a:ea typeface="+mn-ea"/>
          <a:cs typeface="+mn-cs"/>
        </a:defRPr>
      </a:lvl3pPr>
      <a:lvl4pPr marL="1031875" indent="-198438" algn="l" defTabSz="914400" rtl="0" eaLnBrk="1" latinLnBrk="0" hangingPunct="1">
        <a:lnSpc>
          <a:spcPct val="100000"/>
        </a:lnSpc>
        <a:spcBef>
          <a:spcPts val="600"/>
        </a:spcBef>
        <a:spcAft>
          <a:spcPts val="0"/>
        </a:spcAft>
        <a:buFont typeface="Arial" panose="020B0604020202020204" pitchFamily="34" charset="0"/>
        <a:buChar char="•"/>
        <a:tabLst/>
        <a:defRPr sz="1200" kern="1200">
          <a:solidFill>
            <a:schemeClr val="tx1"/>
          </a:solidFill>
          <a:latin typeface="Century Gothic" panose="020B0502020202020204" pitchFamily="34" charset="0"/>
          <a:ea typeface="+mn-ea"/>
          <a:cs typeface="+mn-cs"/>
        </a:defRPr>
      </a:lvl4pPr>
      <a:lvl5pPr marL="1031875" indent="-198438" algn="l" defTabSz="914400" rtl="0" eaLnBrk="1" latinLnBrk="0" hangingPunct="1">
        <a:lnSpc>
          <a:spcPct val="100000"/>
        </a:lnSpc>
        <a:spcBef>
          <a:spcPts val="600"/>
        </a:spcBef>
        <a:spcAft>
          <a:spcPts val="0"/>
        </a:spcAft>
        <a:buFont typeface="Arial" panose="020B0604020202020204" pitchFamily="34" charset="0"/>
        <a:buChar char="•"/>
        <a:tabLst/>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6888" y="489252"/>
            <a:ext cx="9768341" cy="328304"/>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496888" y="1222513"/>
            <a:ext cx="9768341" cy="47451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13">
            <a:extLst>
              <a:ext uri="{FF2B5EF4-FFF2-40B4-BE49-F238E27FC236}">
                <a16:creationId xmlns:a16="http://schemas.microsoft.com/office/drawing/2014/main" id="{12FDF829-2BCF-5E43-9770-9E2E1F7BB4D7}"/>
              </a:ext>
            </a:extLst>
          </p:cNvPr>
          <p:cNvSpPr>
            <a:spLocks noGrp="1"/>
          </p:cNvSpPr>
          <p:nvPr>
            <p:ph type="ftr" sz="quarter" idx="3"/>
          </p:nvPr>
        </p:nvSpPr>
        <p:spPr>
          <a:xfrm>
            <a:off x="2332202" y="6330097"/>
            <a:ext cx="8686800" cy="131164"/>
          </a:xfrm>
          <a:prstGeom prst="rect">
            <a:avLst/>
          </a:prstGeom>
        </p:spPr>
        <p:txBody>
          <a:bodyPr vert="horz" lIns="0" tIns="0" rIns="0" bIns="0" rtlCol="0" anchor="ctr"/>
          <a:lstStyle>
            <a:lvl1pPr algn="r">
              <a:defRPr lang="en-US" sz="800" kern="1200" dirty="0">
                <a:solidFill>
                  <a:schemeClr val="tx1"/>
                </a:solidFill>
                <a:latin typeface="Century Gothic" panose="020B0502020202020204" pitchFamily="34" charset="0"/>
                <a:ea typeface="+mn-ea"/>
                <a:cs typeface="+mn-cs"/>
              </a:defRPr>
            </a:lvl1pPr>
          </a:lstStyle>
          <a:p>
            <a:r>
              <a:rPr lang="en-US"/>
              <a:t>© Teladoc Health, Inc. All rights reserved.</a:t>
            </a:r>
          </a:p>
        </p:txBody>
      </p:sp>
      <p:sp>
        <p:nvSpPr>
          <p:cNvPr id="6" name="Slide Number Placeholder 5"/>
          <p:cNvSpPr>
            <a:spLocks noGrp="1"/>
          </p:cNvSpPr>
          <p:nvPr>
            <p:ph type="sldNum" sz="quarter" idx="4"/>
          </p:nvPr>
        </p:nvSpPr>
        <p:spPr>
          <a:xfrm>
            <a:off x="11074627" y="6331010"/>
            <a:ext cx="620485" cy="131164"/>
          </a:xfrm>
          <a:prstGeom prst="rect">
            <a:avLst/>
          </a:prstGeom>
        </p:spPr>
        <p:txBody>
          <a:bodyPr vert="horz" lIns="0" tIns="0" rIns="0" bIns="0" rtlCol="0" anchor="ctr"/>
          <a:lstStyle>
            <a:lvl1pPr algn="r">
              <a:defRPr sz="800">
                <a:solidFill>
                  <a:schemeClr val="tx1"/>
                </a:solidFill>
                <a:latin typeface="Century Gothic" panose="020B0502020202020204" pitchFamily="34" charset="0"/>
              </a:defRPr>
            </a:lvl1pPr>
          </a:lstStyle>
          <a:p>
            <a:fld id="{A82C3BC0-3EBF-3C4C-A3D8-795624EBC6AA}" type="slidenum">
              <a:rPr lang="en-US" smtClean="0"/>
              <a:pPr/>
              <a:t>‹#›</a:t>
            </a:fld>
            <a:endParaRPr lang="en-US"/>
          </a:p>
        </p:txBody>
      </p:sp>
    </p:spTree>
    <p:extLst>
      <p:ext uri="{BB962C8B-B14F-4D97-AF65-F5344CB8AC3E}">
        <p14:creationId xmlns:p14="http://schemas.microsoft.com/office/powerpoint/2010/main" val="3660150429"/>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 id="2147483873" r:id="rId16"/>
    <p:sldLayoutId id="2147483874" r:id="rId17"/>
    <p:sldLayoutId id="2147483875" r:id="rId18"/>
    <p:sldLayoutId id="2147483876" r:id="rId19"/>
    <p:sldLayoutId id="2147483877" r:id="rId20"/>
    <p:sldLayoutId id="2147483878" r:id="rId21"/>
    <p:sldLayoutId id="2147483879" r:id="rId22"/>
    <p:sldLayoutId id="2147483880" r:id="rId23"/>
    <p:sldLayoutId id="2147483881" r:id="rId24"/>
    <p:sldLayoutId id="2147483882" r:id="rId25"/>
    <p:sldLayoutId id="2147483883" r:id="rId26"/>
    <p:sldLayoutId id="2147483884" r:id="rId27"/>
    <p:sldLayoutId id="2147483885" r:id="rId28"/>
    <p:sldLayoutId id="2147483886" r:id="rId29"/>
    <p:sldLayoutId id="2147483887" r:id="rId30"/>
    <p:sldLayoutId id="2147483888" r:id="rId31"/>
    <p:sldLayoutId id="2147483889" r:id="rId32"/>
    <p:sldLayoutId id="2147483890" r:id="rId33"/>
    <p:sldLayoutId id="2147483891" r:id="rId34"/>
    <p:sldLayoutId id="2147483892"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80000"/>
        </a:lnSpc>
        <a:spcBef>
          <a:spcPct val="0"/>
        </a:spcBef>
        <a:buNone/>
        <a:defRPr sz="2800" b="1" i="0" kern="1200" cap="none" spc="-50" baseline="0">
          <a:solidFill>
            <a:schemeClr val="accent1"/>
          </a:solidFill>
          <a:latin typeface="Georgia" panose="02040502050405020303" pitchFamily="18" charset="0"/>
          <a:ea typeface="+mj-ea"/>
          <a:cs typeface="+mj-cs"/>
        </a:defRPr>
      </a:lvl1pPr>
    </p:titleStyle>
    <p:bodyStyle>
      <a:lvl1pPr marL="0" indent="0" algn="l" defTabSz="914400" rtl="0" eaLnBrk="1" latinLnBrk="0" hangingPunct="1">
        <a:lnSpc>
          <a:spcPct val="100000"/>
        </a:lnSpc>
        <a:spcBef>
          <a:spcPts val="1200"/>
        </a:spcBef>
        <a:spcAft>
          <a:spcPts val="0"/>
        </a:spcAft>
        <a:buFont typeface="Arial"/>
        <a:buNone/>
        <a:defRPr sz="2000" kern="1200">
          <a:solidFill>
            <a:schemeClr val="tx1"/>
          </a:solidFill>
          <a:latin typeface="Century Gothic" panose="020B0502020202020204" pitchFamily="34" charset="0"/>
          <a:ea typeface="+mn-ea"/>
          <a:cs typeface="+mn-cs"/>
        </a:defRPr>
      </a:lvl1pPr>
      <a:lvl2pPr marL="179388" indent="-173038" algn="l" defTabSz="914400" rtl="0" eaLnBrk="1" latinLnBrk="0" hangingPunct="1">
        <a:lnSpc>
          <a:spcPct val="100000"/>
        </a:lnSpc>
        <a:spcBef>
          <a:spcPts val="900"/>
        </a:spcBef>
        <a:spcAft>
          <a:spcPts val="0"/>
        </a:spcAft>
        <a:buFont typeface="Arial" panose="020B0604020202020204" pitchFamily="34" charset="0"/>
        <a:buChar char="•"/>
        <a:tabLst/>
        <a:defRPr sz="1800" kern="1200">
          <a:solidFill>
            <a:schemeClr val="tx1"/>
          </a:solidFill>
          <a:latin typeface="Century Gothic" panose="020B0502020202020204" pitchFamily="34" charset="0"/>
          <a:ea typeface="+mn-ea"/>
          <a:cs typeface="+mn-cs"/>
        </a:defRPr>
      </a:lvl2pPr>
      <a:lvl3pPr marL="533718" indent="274320" algn="l" defTabSz="914400" rtl="0" eaLnBrk="1" latinLnBrk="0" hangingPunct="1">
        <a:lnSpc>
          <a:spcPct val="100000"/>
        </a:lnSpc>
        <a:spcBef>
          <a:spcPts val="600"/>
        </a:spcBef>
        <a:spcAft>
          <a:spcPts val="0"/>
        </a:spcAft>
        <a:buFont typeface="System Font Regular"/>
        <a:buChar char="–"/>
        <a:tabLst/>
        <a:defRPr sz="1400" kern="1200">
          <a:solidFill>
            <a:schemeClr val="tx1"/>
          </a:solidFill>
          <a:latin typeface="Century Gothic" panose="020B0502020202020204" pitchFamily="34" charset="0"/>
          <a:ea typeface="+mn-ea"/>
          <a:cs typeface="+mn-cs"/>
        </a:defRPr>
      </a:lvl3pPr>
      <a:lvl4pPr marL="1031875" indent="-198438" algn="l" defTabSz="914400" rtl="0" eaLnBrk="1" latinLnBrk="0" hangingPunct="1">
        <a:lnSpc>
          <a:spcPct val="100000"/>
        </a:lnSpc>
        <a:spcBef>
          <a:spcPts val="600"/>
        </a:spcBef>
        <a:spcAft>
          <a:spcPts val="0"/>
        </a:spcAft>
        <a:buFont typeface="Arial" panose="020B0604020202020204" pitchFamily="34" charset="0"/>
        <a:buChar char="•"/>
        <a:tabLst/>
        <a:defRPr sz="1200" kern="1200">
          <a:solidFill>
            <a:schemeClr val="tx1"/>
          </a:solidFill>
          <a:latin typeface="Century Gothic" panose="020B0502020202020204" pitchFamily="34" charset="0"/>
          <a:ea typeface="+mn-ea"/>
          <a:cs typeface="+mn-cs"/>
        </a:defRPr>
      </a:lvl4pPr>
      <a:lvl5pPr marL="1031875" indent="-198438" algn="l" defTabSz="914400" rtl="0" eaLnBrk="1" latinLnBrk="0" hangingPunct="1">
        <a:lnSpc>
          <a:spcPct val="100000"/>
        </a:lnSpc>
        <a:spcBef>
          <a:spcPts val="600"/>
        </a:spcBef>
        <a:spcAft>
          <a:spcPts val="0"/>
        </a:spcAft>
        <a:buFont typeface="Arial" panose="020B0604020202020204" pitchFamily="34" charset="0"/>
        <a:buChar char="•"/>
        <a:tabLst/>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6">
            <a:extLst>
              <a:ext uri="{FF2B5EF4-FFF2-40B4-BE49-F238E27FC236}">
                <a16:creationId xmlns:a16="http://schemas.microsoft.com/office/drawing/2014/main" id="{7336070F-6F6F-EA4A-976E-0D7884A7D66D}"/>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t="37" b="37"/>
          <a:stretch/>
        </p:blipFill>
        <p:spPr/>
      </p:pic>
      <p:sp>
        <p:nvSpPr>
          <p:cNvPr id="3" name="TextBox 2">
            <a:extLst>
              <a:ext uri="{FF2B5EF4-FFF2-40B4-BE49-F238E27FC236}">
                <a16:creationId xmlns:a16="http://schemas.microsoft.com/office/drawing/2014/main" id="{4A7DC7D8-DA44-5D37-8761-4E744283D57B}"/>
              </a:ext>
            </a:extLst>
          </p:cNvPr>
          <p:cNvSpPr txBox="1"/>
          <p:nvPr/>
        </p:nvSpPr>
        <p:spPr>
          <a:xfrm>
            <a:off x="308114" y="2248861"/>
            <a:ext cx="4929808" cy="2062103"/>
          </a:xfrm>
          <a:prstGeom prst="rect">
            <a:avLst/>
          </a:prstGeom>
          <a:noFill/>
        </p:spPr>
        <p:txBody>
          <a:bodyPr wrap="square">
            <a:spAutoFit/>
          </a:bodyPr>
          <a:lstStyle/>
          <a:p>
            <a:r>
              <a:rPr kumimoji="0" lang="en-US" sz="3200" b="0" i="0" u="none" strike="noStrike" kern="1200" cap="none" spc="-107" normalizeH="0" baseline="0" noProof="0">
                <a:ln>
                  <a:noFill/>
                </a:ln>
                <a:effectLst/>
                <a:uLnTx/>
                <a:uFillTx/>
                <a:latin typeface="Century Gothic"/>
                <a:ea typeface="+mn-ea"/>
                <a:cs typeface="+mn-cs"/>
                <a:sym typeface="Arial"/>
              </a:rPr>
              <a:t>Talking to a doctor has never been easier: </a:t>
            </a:r>
            <a:br>
              <a:rPr kumimoji="0" lang="en-US" sz="3200" b="0" i="0" u="none" strike="noStrike" kern="1200" cap="none" spc="-107" normalizeH="0" baseline="0" noProof="0">
                <a:ln>
                  <a:noFill/>
                </a:ln>
                <a:effectLst/>
                <a:uLnTx/>
                <a:uFillTx/>
                <a:latin typeface="Century Gothic"/>
                <a:ea typeface="+mn-ea"/>
                <a:cs typeface="+mn-cs"/>
                <a:sym typeface="Arial"/>
              </a:rPr>
            </a:br>
            <a:r>
              <a:rPr kumimoji="0" lang="en-US" sz="3200" b="0" i="0" u="none" strike="noStrike" kern="1200" cap="none" spc="-107" normalizeH="0" baseline="0" noProof="0">
                <a:ln>
                  <a:noFill/>
                </a:ln>
                <a:effectLst/>
                <a:uLnTx/>
                <a:uFillTx/>
                <a:latin typeface="Century Gothic"/>
                <a:ea typeface="+mn-ea"/>
                <a:cs typeface="+mn-cs"/>
                <a:sym typeface="Arial"/>
              </a:rPr>
              <a:t>How to set up your Teladoc Health account</a:t>
            </a:r>
            <a:endParaRPr lang="en-US"/>
          </a:p>
        </p:txBody>
      </p:sp>
    </p:spTree>
    <p:extLst>
      <p:ext uri="{BB962C8B-B14F-4D97-AF65-F5344CB8AC3E}">
        <p14:creationId xmlns:p14="http://schemas.microsoft.com/office/powerpoint/2010/main" val="334177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1303E-9D70-F21A-8280-536FCFD70F67}"/>
              </a:ext>
            </a:extLst>
          </p:cNvPr>
          <p:cNvSpPr>
            <a:spLocks noGrp="1"/>
          </p:cNvSpPr>
          <p:nvPr>
            <p:ph type="title"/>
          </p:nvPr>
        </p:nvSpPr>
        <p:spPr>
          <a:xfrm>
            <a:off x="365760" y="365760"/>
            <a:ext cx="11457432" cy="430887"/>
          </a:xfrm>
        </p:spPr>
        <p:txBody>
          <a:bodyPr/>
          <a:lstStyle/>
          <a:p>
            <a:r>
              <a:rPr lang="en-US" sz="2800" b="1" dirty="0">
                <a:solidFill>
                  <a:schemeClr val="accent1"/>
                </a:solidFill>
                <a:latin typeface="Georgia" panose="02040502050405020303" pitchFamily="18" charset="0"/>
              </a:rPr>
              <a:t>Mobile App Instructions</a:t>
            </a:r>
          </a:p>
        </p:txBody>
      </p:sp>
      <p:sp>
        <p:nvSpPr>
          <p:cNvPr id="12" name="TextBox 11">
            <a:extLst>
              <a:ext uri="{FF2B5EF4-FFF2-40B4-BE49-F238E27FC236}">
                <a16:creationId xmlns:a16="http://schemas.microsoft.com/office/drawing/2014/main" id="{359AD8B4-747A-203D-195F-65E7A5768500}"/>
              </a:ext>
            </a:extLst>
          </p:cNvPr>
          <p:cNvSpPr txBox="1"/>
          <p:nvPr/>
        </p:nvSpPr>
        <p:spPr>
          <a:xfrm>
            <a:off x="365125" y="999460"/>
            <a:ext cx="6375917" cy="1000274"/>
          </a:xfrm>
          <a:prstGeom prst="rect">
            <a:avLst/>
          </a:prstGeom>
          <a:noFill/>
        </p:spPr>
        <p:txBody>
          <a:bodyPr wrap="square">
            <a:spAutoFit/>
          </a:bodyPr>
          <a:lstStyle/>
          <a:p>
            <a:pPr marL="342900" marR="0" lvl="0" indent="-342900" algn="l" defTabSz="609585"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entury Gothic"/>
                <a:ea typeface="+mn-ea"/>
                <a:cs typeface="+mn-cs"/>
              </a:rPr>
              <a:t>Enter basic information about yourself like name, DOB, ZIP code, etc. to confirm your eligibility</a:t>
            </a:r>
          </a:p>
          <a:p>
            <a:pPr marL="342900" marR="0" lvl="0" indent="-342900" algn="l" defTabSz="609585"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entury Gothic"/>
                <a:ea typeface="+mn-ea"/>
                <a:cs typeface="+mn-cs"/>
              </a:rPr>
              <a:t>Click “continue”</a:t>
            </a:r>
          </a:p>
        </p:txBody>
      </p:sp>
      <p:pic>
        <p:nvPicPr>
          <p:cNvPr id="8" name="Picture 7">
            <a:extLst>
              <a:ext uri="{FF2B5EF4-FFF2-40B4-BE49-F238E27FC236}">
                <a16:creationId xmlns:a16="http://schemas.microsoft.com/office/drawing/2014/main" id="{AD170095-A514-BA0F-9CD8-402EA26A4A92}"/>
              </a:ext>
            </a:extLst>
          </p:cNvPr>
          <p:cNvPicPr>
            <a:picLocks noChangeAspect="1"/>
          </p:cNvPicPr>
          <p:nvPr/>
        </p:nvPicPr>
        <p:blipFill>
          <a:blip r:embed="rId2"/>
          <a:stretch>
            <a:fillRect/>
          </a:stretch>
        </p:blipFill>
        <p:spPr>
          <a:xfrm>
            <a:off x="7810497" y="868680"/>
            <a:ext cx="2662460" cy="5120640"/>
          </a:xfrm>
          <a:prstGeom prst="rect">
            <a:avLst/>
          </a:prstGeom>
        </p:spPr>
      </p:pic>
    </p:spTree>
    <p:extLst>
      <p:ext uri="{BB962C8B-B14F-4D97-AF65-F5344CB8AC3E}">
        <p14:creationId xmlns:p14="http://schemas.microsoft.com/office/powerpoint/2010/main" val="219690739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A57A7-9840-FBA3-3AF7-41E37539FD8B}"/>
              </a:ext>
            </a:extLst>
          </p:cNvPr>
          <p:cNvSpPr>
            <a:spLocks noGrp="1"/>
          </p:cNvSpPr>
          <p:nvPr>
            <p:ph type="title"/>
          </p:nvPr>
        </p:nvSpPr>
        <p:spPr>
          <a:xfrm>
            <a:off x="365760" y="365760"/>
            <a:ext cx="11457432" cy="430887"/>
          </a:xfrm>
        </p:spPr>
        <p:txBody>
          <a:bodyPr/>
          <a:lstStyle/>
          <a:p>
            <a:r>
              <a:rPr lang="en-US" sz="2800" b="1" dirty="0">
                <a:solidFill>
                  <a:schemeClr val="accent1"/>
                </a:solidFill>
                <a:latin typeface="Georgia" panose="02040502050405020303" pitchFamily="18" charset="0"/>
              </a:rPr>
              <a:t>Mobile App Instructions</a:t>
            </a:r>
          </a:p>
        </p:txBody>
      </p:sp>
      <p:sp>
        <p:nvSpPr>
          <p:cNvPr id="4" name="Content Placeholder 3">
            <a:extLst>
              <a:ext uri="{FF2B5EF4-FFF2-40B4-BE49-F238E27FC236}">
                <a16:creationId xmlns:a16="http://schemas.microsoft.com/office/drawing/2014/main" id="{5225AECD-FEEF-AC38-26B0-6A27C63B1880}"/>
              </a:ext>
            </a:extLst>
          </p:cNvPr>
          <p:cNvSpPr>
            <a:spLocks noGrp="1"/>
          </p:cNvSpPr>
          <p:nvPr>
            <p:ph sz="quarter" idx="12"/>
          </p:nvPr>
        </p:nvSpPr>
        <p:spPr>
          <a:xfrm>
            <a:off x="365760" y="1273629"/>
            <a:ext cx="6603770" cy="3539430"/>
          </a:xfrm>
        </p:spPr>
        <p:txBody>
          <a:bodyPr/>
          <a:lstStyle/>
          <a:p>
            <a:pPr marL="342900" marR="0" lvl="0" indent="-342900" algn="l" defTabSz="609585"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Century Gothic"/>
                <a:ea typeface="+mn-ea"/>
                <a:cs typeface="+mn-cs"/>
              </a:rPr>
              <a:t>If your benefits were found</a:t>
            </a:r>
            <a:r>
              <a:rPr kumimoji="0" lang="en-US" sz="1800" b="0" i="0" u="none" strike="noStrike" kern="1200" cap="none" spc="0" normalizeH="0" baseline="0" noProof="0" dirty="0">
                <a:ln>
                  <a:noFill/>
                </a:ln>
                <a:solidFill>
                  <a:srgbClr val="000000"/>
                </a:solidFill>
                <a:effectLst/>
                <a:uLnTx/>
                <a:uFillTx/>
                <a:latin typeface="Century Gothic"/>
                <a:ea typeface="+mn-ea"/>
                <a:cs typeface="+mn-cs"/>
              </a:rPr>
              <a:t>, continue by filling in contact information, including address and phone number.</a:t>
            </a:r>
          </a:p>
          <a:p>
            <a:pPr marL="342900" marR="0" lvl="0" indent="-342900" algn="l" defTabSz="609585"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Century Gothic"/>
              <a:ea typeface="+mn-ea"/>
              <a:cs typeface="+mn-cs"/>
            </a:endParaRPr>
          </a:p>
          <a:p>
            <a:pPr marL="342900" marR="0" lvl="0" indent="-342900" algn="l" defTabSz="609585"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Century Gothic"/>
                <a:ea typeface="+mn-ea"/>
                <a:cs typeface="+mn-cs"/>
              </a:rPr>
              <a:t>If your benefits were not found</a:t>
            </a:r>
            <a:r>
              <a:rPr kumimoji="0" lang="en-US" sz="1800" b="0" i="0" u="none" strike="noStrike" kern="1200" cap="none" spc="0" normalizeH="0" baseline="0" noProof="0" dirty="0">
                <a:ln>
                  <a:noFill/>
                </a:ln>
                <a:solidFill>
                  <a:srgbClr val="000000"/>
                </a:solidFill>
                <a:effectLst/>
                <a:uLnTx/>
                <a:uFillTx/>
                <a:latin typeface="Century Gothic"/>
                <a:ea typeface="+mn-ea"/>
                <a:cs typeface="+mn-cs"/>
              </a:rPr>
              <a:t>, you’ll be prompted to enter more information to better help us look you up. </a:t>
            </a:r>
          </a:p>
          <a:p>
            <a:pPr marL="342900" marR="0" lvl="0" indent="-342900" algn="l" defTabSz="609585"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Century Gothic"/>
              <a:ea typeface="+mn-ea"/>
              <a:cs typeface="+mn-cs"/>
            </a:endParaRPr>
          </a:p>
          <a:p>
            <a:pPr marL="342900" marR="0" lvl="0" indent="-342900" algn="l" defTabSz="609585"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entury Gothic"/>
                <a:ea typeface="+mn-ea"/>
                <a:cs typeface="+mn-cs"/>
              </a:rPr>
              <a:t>WPS </a:t>
            </a:r>
            <a:r>
              <a:rPr kumimoji="0" lang="en-US" sz="1800" b="1" i="0" u="sng" strike="noStrike" kern="1200" cap="none" spc="0" normalizeH="0" baseline="0" noProof="0" dirty="0">
                <a:ln>
                  <a:noFill/>
                </a:ln>
                <a:solidFill>
                  <a:srgbClr val="000000"/>
                </a:solidFill>
                <a:effectLst/>
                <a:uLnTx/>
                <a:uFillTx/>
                <a:latin typeface="Century Gothic"/>
                <a:ea typeface="+mn-ea"/>
                <a:cs typeface="+mn-cs"/>
              </a:rPr>
              <a:t>will not </a:t>
            </a:r>
            <a:r>
              <a:rPr kumimoji="0" lang="en-US" sz="1800" b="0" i="0" u="none" strike="noStrike" kern="1200" cap="none" spc="0" normalizeH="0" baseline="0" noProof="0" dirty="0">
                <a:ln>
                  <a:noFill/>
                </a:ln>
                <a:solidFill>
                  <a:srgbClr val="000000"/>
                </a:solidFill>
                <a:effectLst/>
                <a:uLnTx/>
                <a:uFillTx/>
                <a:latin typeface="Century Gothic"/>
                <a:ea typeface="+mn-ea"/>
                <a:cs typeface="+mn-cs"/>
              </a:rPr>
              <a:t>be in the health insurance drop down due to your benefits provider’s eligibility verification method. If this happens to you, please call Teladoc customer service. </a:t>
            </a:r>
          </a:p>
          <a:p>
            <a:endParaRPr lang="en-US" dirty="0"/>
          </a:p>
        </p:txBody>
      </p:sp>
      <p:pic>
        <p:nvPicPr>
          <p:cNvPr id="9" name="Picture 8">
            <a:extLst>
              <a:ext uri="{FF2B5EF4-FFF2-40B4-BE49-F238E27FC236}">
                <a16:creationId xmlns:a16="http://schemas.microsoft.com/office/drawing/2014/main" id="{CE2D4654-9600-2E0A-5559-05662F8EDECC}"/>
              </a:ext>
            </a:extLst>
          </p:cNvPr>
          <p:cNvPicPr>
            <a:picLocks noChangeAspect="1"/>
          </p:cNvPicPr>
          <p:nvPr/>
        </p:nvPicPr>
        <p:blipFill>
          <a:blip r:embed="rId2"/>
          <a:stretch>
            <a:fillRect/>
          </a:stretch>
        </p:blipFill>
        <p:spPr>
          <a:xfrm>
            <a:off x="1597873" y="4834802"/>
            <a:ext cx="4139543" cy="999831"/>
          </a:xfrm>
          <a:prstGeom prst="rect">
            <a:avLst/>
          </a:prstGeom>
        </p:spPr>
      </p:pic>
      <p:pic>
        <p:nvPicPr>
          <p:cNvPr id="5" name="Picture 4">
            <a:extLst>
              <a:ext uri="{FF2B5EF4-FFF2-40B4-BE49-F238E27FC236}">
                <a16:creationId xmlns:a16="http://schemas.microsoft.com/office/drawing/2014/main" id="{2F45E681-411A-AD0F-2385-6ADA12491173}"/>
              </a:ext>
            </a:extLst>
          </p:cNvPr>
          <p:cNvPicPr>
            <a:picLocks noChangeAspect="1"/>
          </p:cNvPicPr>
          <p:nvPr/>
        </p:nvPicPr>
        <p:blipFill>
          <a:blip r:embed="rId3"/>
          <a:stretch>
            <a:fillRect/>
          </a:stretch>
        </p:blipFill>
        <p:spPr>
          <a:xfrm>
            <a:off x="7899974" y="668198"/>
            <a:ext cx="2742641" cy="5284434"/>
          </a:xfrm>
          <a:prstGeom prst="rect">
            <a:avLst/>
          </a:prstGeom>
        </p:spPr>
      </p:pic>
    </p:spTree>
    <p:extLst>
      <p:ext uri="{BB962C8B-B14F-4D97-AF65-F5344CB8AC3E}">
        <p14:creationId xmlns:p14="http://schemas.microsoft.com/office/powerpoint/2010/main" val="427938764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6E394-CED9-2BA5-38DC-290A4E2AFD74}"/>
              </a:ext>
            </a:extLst>
          </p:cNvPr>
          <p:cNvSpPr>
            <a:spLocks noGrp="1"/>
          </p:cNvSpPr>
          <p:nvPr>
            <p:ph type="title"/>
          </p:nvPr>
        </p:nvSpPr>
        <p:spPr>
          <a:xfrm>
            <a:off x="365760" y="365760"/>
            <a:ext cx="11457432" cy="430887"/>
          </a:xfrm>
        </p:spPr>
        <p:txBody>
          <a:bodyPr/>
          <a:lstStyle/>
          <a:p>
            <a:r>
              <a:rPr lang="en-US" sz="2800" b="1" dirty="0">
                <a:solidFill>
                  <a:schemeClr val="accent1"/>
                </a:solidFill>
                <a:latin typeface="Georgia" panose="02040502050405020303" pitchFamily="18" charset="0"/>
              </a:rPr>
              <a:t>Mobile App Instructions</a:t>
            </a:r>
          </a:p>
        </p:txBody>
      </p:sp>
      <p:sp>
        <p:nvSpPr>
          <p:cNvPr id="10" name="TextBox 9">
            <a:extLst>
              <a:ext uri="{FF2B5EF4-FFF2-40B4-BE49-F238E27FC236}">
                <a16:creationId xmlns:a16="http://schemas.microsoft.com/office/drawing/2014/main" id="{A3D51C57-D7FD-6395-6C3F-11ABD060430F}"/>
              </a:ext>
            </a:extLst>
          </p:cNvPr>
          <p:cNvSpPr txBox="1"/>
          <p:nvPr/>
        </p:nvSpPr>
        <p:spPr>
          <a:xfrm>
            <a:off x="365760" y="1081072"/>
            <a:ext cx="5454502" cy="1277273"/>
          </a:xfrm>
          <a:prstGeom prst="rect">
            <a:avLst/>
          </a:prstGeom>
          <a:noFill/>
        </p:spPr>
        <p:txBody>
          <a:bodyPr wrap="square">
            <a:spAutoFit/>
          </a:bodyPr>
          <a:lstStyle/>
          <a:p>
            <a:pPr marL="342900" marR="0" lvl="0" indent="-342900" algn="l" defTabSz="609585"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entury Gothic"/>
                <a:ea typeface="+mn-ea"/>
                <a:cs typeface="+mn-cs"/>
              </a:rPr>
              <a:t>Create your username, password and set your security questions and answers to ensure your account is secure</a:t>
            </a:r>
          </a:p>
          <a:p>
            <a:pPr marL="342900" marR="0" lvl="0" indent="-342900" algn="l" defTabSz="609585"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800" dirty="0">
                <a:solidFill>
                  <a:srgbClr val="000000"/>
                </a:solidFill>
                <a:latin typeface="Century Gothic"/>
              </a:rPr>
              <a:t>Click “complete registration”</a:t>
            </a:r>
            <a:endParaRPr kumimoji="0" lang="en-US" sz="1800" b="0" i="0" u="none" strike="noStrike" kern="1200" cap="none" spc="0" normalizeH="0" baseline="0" noProof="0" dirty="0">
              <a:ln>
                <a:noFill/>
              </a:ln>
              <a:solidFill>
                <a:srgbClr val="000000"/>
              </a:solidFill>
              <a:effectLst/>
              <a:uLnTx/>
              <a:uFillTx/>
              <a:latin typeface="Century Gothic"/>
              <a:ea typeface="+mn-ea"/>
              <a:cs typeface="+mn-cs"/>
            </a:endParaRPr>
          </a:p>
        </p:txBody>
      </p:sp>
      <p:pic>
        <p:nvPicPr>
          <p:cNvPr id="7" name="Picture 6">
            <a:extLst>
              <a:ext uri="{FF2B5EF4-FFF2-40B4-BE49-F238E27FC236}">
                <a16:creationId xmlns:a16="http://schemas.microsoft.com/office/drawing/2014/main" id="{9923F338-6709-E255-665D-D46B9186D19B}"/>
              </a:ext>
            </a:extLst>
          </p:cNvPr>
          <p:cNvPicPr>
            <a:picLocks noChangeAspect="1"/>
          </p:cNvPicPr>
          <p:nvPr/>
        </p:nvPicPr>
        <p:blipFill>
          <a:blip r:embed="rId2"/>
          <a:stretch>
            <a:fillRect/>
          </a:stretch>
        </p:blipFill>
        <p:spPr>
          <a:xfrm>
            <a:off x="7514439" y="713573"/>
            <a:ext cx="2927019" cy="5430854"/>
          </a:xfrm>
          <a:prstGeom prst="rect">
            <a:avLst/>
          </a:prstGeom>
        </p:spPr>
      </p:pic>
    </p:spTree>
    <p:extLst>
      <p:ext uri="{BB962C8B-B14F-4D97-AF65-F5344CB8AC3E}">
        <p14:creationId xmlns:p14="http://schemas.microsoft.com/office/powerpoint/2010/main" val="301834987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7537B-2BDC-DB1E-B30E-862DF2BD9EC2}"/>
              </a:ext>
            </a:extLst>
          </p:cNvPr>
          <p:cNvSpPr>
            <a:spLocks noGrp="1"/>
          </p:cNvSpPr>
          <p:nvPr>
            <p:ph type="ctrTitle"/>
          </p:nvPr>
        </p:nvSpPr>
        <p:spPr/>
        <p:txBody>
          <a:bodyPr/>
          <a:lstStyle/>
          <a:p>
            <a:r>
              <a:rPr lang="en-US"/>
              <a:t>Thank you</a:t>
            </a:r>
          </a:p>
        </p:txBody>
      </p:sp>
    </p:spTree>
    <p:extLst>
      <p:ext uri="{BB962C8B-B14F-4D97-AF65-F5344CB8AC3E}">
        <p14:creationId xmlns:p14="http://schemas.microsoft.com/office/powerpoint/2010/main" val="210232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Title slide">
            <a:extLst>
              <a:ext uri="{FF2B5EF4-FFF2-40B4-BE49-F238E27FC236}">
                <a16:creationId xmlns:a16="http://schemas.microsoft.com/office/drawing/2014/main" id="{9B56AF3D-3741-1F0F-9423-4E4B0FF53858}"/>
              </a:ext>
            </a:extLst>
          </p:cNvPr>
          <p:cNvSpPr>
            <a:spLocks noGrp="1"/>
          </p:cNvSpPr>
          <p:nvPr>
            <p:ph type="ctrTitle"/>
          </p:nvPr>
        </p:nvSpPr>
        <p:spPr/>
        <p:txBody>
          <a:bodyPr/>
          <a:lstStyle/>
          <a:p>
            <a:r>
              <a:rPr kumimoji="0" lang="en-US" sz="3200" b="0" i="0" u="none" strike="noStrike" kern="1200" cap="none" spc="-107" normalizeH="0" baseline="0" noProof="0">
                <a:ln>
                  <a:noFill/>
                </a:ln>
                <a:solidFill>
                  <a:schemeClr val="tx1"/>
                </a:solidFill>
                <a:effectLst/>
                <a:uLnTx/>
                <a:uFillTx/>
                <a:latin typeface="Century Gothic"/>
                <a:ea typeface="+mn-ea"/>
                <a:cs typeface="+mn-cs"/>
                <a:sym typeface="Arial"/>
              </a:rPr>
              <a:t>How to: </a:t>
            </a:r>
            <a:br>
              <a:rPr kumimoji="0" lang="en-US" sz="3200" b="0" i="0" u="none" strike="noStrike" kern="1200" cap="none" spc="-107" normalizeH="0" baseline="0" noProof="0">
                <a:ln>
                  <a:noFill/>
                </a:ln>
                <a:solidFill>
                  <a:schemeClr val="tx1"/>
                </a:solidFill>
                <a:effectLst/>
                <a:uLnTx/>
                <a:uFillTx/>
                <a:latin typeface="Century Gothic"/>
                <a:ea typeface="+mn-ea"/>
                <a:cs typeface="+mn-cs"/>
                <a:sym typeface="Arial"/>
              </a:rPr>
            </a:br>
            <a:r>
              <a:rPr kumimoji="0" lang="en-US" sz="3200" b="0" i="0" u="none" strike="noStrike" kern="1200" cap="none" spc="-107" normalizeH="0" baseline="0" noProof="0">
                <a:ln>
                  <a:noFill/>
                </a:ln>
                <a:solidFill>
                  <a:schemeClr val="tx1"/>
                </a:solidFill>
                <a:effectLst/>
                <a:uLnTx/>
                <a:uFillTx/>
                <a:latin typeface="Century Gothic"/>
                <a:ea typeface="+mn-ea"/>
                <a:cs typeface="+mn-cs"/>
                <a:sym typeface="Arial"/>
              </a:rPr>
              <a:t>Set up an account from a computer</a:t>
            </a:r>
            <a:endParaRPr lang="en-US">
              <a:solidFill>
                <a:schemeClr val="tx1"/>
              </a:solidFill>
            </a:endParaRPr>
          </a:p>
        </p:txBody>
      </p:sp>
    </p:spTree>
    <p:extLst>
      <p:ext uri="{BB962C8B-B14F-4D97-AF65-F5344CB8AC3E}">
        <p14:creationId xmlns:p14="http://schemas.microsoft.com/office/powerpoint/2010/main" val="3918321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EB19D-C5DE-F6C8-7238-6FC683B005EA}"/>
              </a:ext>
            </a:extLst>
          </p:cNvPr>
          <p:cNvSpPr>
            <a:spLocks noGrp="1"/>
          </p:cNvSpPr>
          <p:nvPr>
            <p:ph type="title"/>
          </p:nvPr>
        </p:nvSpPr>
        <p:spPr>
          <a:xfrm>
            <a:off x="365760" y="365760"/>
            <a:ext cx="11457432" cy="430887"/>
          </a:xfrm>
        </p:spPr>
        <p:txBody>
          <a:bodyPr/>
          <a:lstStyle/>
          <a:p>
            <a:r>
              <a:rPr lang="en-US" sz="2800" b="1" dirty="0">
                <a:solidFill>
                  <a:schemeClr val="accent1"/>
                </a:solidFill>
                <a:latin typeface="Georgia" panose="02040502050405020303" pitchFamily="18" charset="0"/>
              </a:rPr>
              <a:t>Desktop Instructions</a:t>
            </a:r>
          </a:p>
        </p:txBody>
      </p:sp>
      <p:sp>
        <p:nvSpPr>
          <p:cNvPr id="10" name="TextBox 9">
            <a:extLst>
              <a:ext uri="{FF2B5EF4-FFF2-40B4-BE49-F238E27FC236}">
                <a16:creationId xmlns:a16="http://schemas.microsoft.com/office/drawing/2014/main" id="{623461D8-B655-A5A7-A18B-14ACF0833B05}"/>
              </a:ext>
            </a:extLst>
          </p:cNvPr>
          <p:cNvSpPr txBox="1"/>
          <p:nvPr/>
        </p:nvSpPr>
        <p:spPr>
          <a:xfrm>
            <a:off x="228601" y="1193666"/>
            <a:ext cx="4909929" cy="1277273"/>
          </a:xfrm>
          <a:prstGeom prst="rect">
            <a:avLst/>
          </a:prstGeom>
          <a:noFill/>
        </p:spPr>
        <p:txBody>
          <a:bodyPr wrap="square">
            <a:spAutoFit/>
          </a:bodyPr>
          <a:lstStyle/>
          <a:p>
            <a:pPr marL="342900" marR="0" lvl="0" indent="-342900" algn="l" defTabSz="609585"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entury Gothic"/>
                <a:ea typeface="+mn-ea"/>
                <a:cs typeface="+mn-cs"/>
              </a:rPr>
              <a:t>Enter basic information about yourself like name, DOB, ZIP code, etc. to confirm your eligibility</a:t>
            </a:r>
          </a:p>
          <a:p>
            <a:pPr marL="342900" marR="0" lvl="0" indent="-342900" algn="l" defTabSz="609585"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entury Gothic"/>
                <a:ea typeface="+mn-ea"/>
                <a:cs typeface="+mn-cs"/>
              </a:rPr>
              <a:t>Click “next” </a:t>
            </a:r>
          </a:p>
        </p:txBody>
      </p:sp>
      <p:pic>
        <p:nvPicPr>
          <p:cNvPr id="6" name="Content Placeholder 6" descr="Graphical user interface, application&#10;&#10;Description automatically generated">
            <a:extLst>
              <a:ext uri="{FF2B5EF4-FFF2-40B4-BE49-F238E27FC236}">
                <a16:creationId xmlns:a16="http://schemas.microsoft.com/office/drawing/2014/main" id="{FAF350AB-842E-46A3-2A37-A242A20DD370}"/>
              </a:ext>
            </a:extLst>
          </p:cNvPr>
          <p:cNvPicPr>
            <a:picLocks noGrp="1" noChangeAspect="1"/>
          </p:cNvPicPr>
          <p:nvPr>
            <p:ph sz="quarter" idx="12"/>
          </p:nvPr>
        </p:nvPicPr>
        <p:blipFill rotWithShape="1">
          <a:blip r:embed="rId2"/>
          <a:srcRect l="11371" r="2413"/>
          <a:stretch/>
        </p:blipFill>
        <p:spPr>
          <a:xfrm>
            <a:off x="5560141" y="581203"/>
            <a:ext cx="5338517" cy="540701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31940721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BDC20-7103-6C55-E63E-F7F76457A31E}"/>
              </a:ext>
            </a:extLst>
          </p:cNvPr>
          <p:cNvSpPr>
            <a:spLocks noGrp="1"/>
          </p:cNvSpPr>
          <p:nvPr>
            <p:ph type="title"/>
          </p:nvPr>
        </p:nvSpPr>
        <p:spPr>
          <a:xfrm>
            <a:off x="365760" y="365760"/>
            <a:ext cx="11457432" cy="430887"/>
          </a:xfrm>
        </p:spPr>
        <p:txBody>
          <a:bodyPr/>
          <a:lstStyle/>
          <a:p>
            <a:r>
              <a:rPr lang="en-US" sz="2800" b="1">
                <a:solidFill>
                  <a:schemeClr val="accent1"/>
                </a:solidFill>
                <a:latin typeface="Georgia" panose="02040502050405020303" pitchFamily="18" charset="0"/>
              </a:rPr>
              <a:t>Desktop Instructions</a:t>
            </a:r>
          </a:p>
        </p:txBody>
      </p:sp>
      <p:sp>
        <p:nvSpPr>
          <p:cNvPr id="13" name="TextBox 12">
            <a:extLst>
              <a:ext uri="{FF2B5EF4-FFF2-40B4-BE49-F238E27FC236}">
                <a16:creationId xmlns:a16="http://schemas.microsoft.com/office/drawing/2014/main" id="{BAE88FF6-3BA0-95EA-859A-78FC830E5B28}"/>
              </a:ext>
            </a:extLst>
          </p:cNvPr>
          <p:cNvSpPr txBox="1"/>
          <p:nvPr/>
        </p:nvSpPr>
        <p:spPr>
          <a:xfrm>
            <a:off x="258543" y="1287486"/>
            <a:ext cx="3738270" cy="1000274"/>
          </a:xfrm>
          <a:prstGeom prst="rect">
            <a:avLst/>
          </a:prstGeom>
          <a:noFill/>
        </p:spPr>
        <p:txBody>
          <a:bodyPr wrap="square">
            <a:spAutoFit/>
          </a:bodyPr>
          <a:lstStyle/>
          <a:p>
            <a:pPr marL="342900" marR="0" lvl="0" indent="-342900" algn="l" defTabSz="609585"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entury Gothic"/>
                <a:ea typeface="+mn-ea"/>
                <a:cs typeface="+mn-cs"/>
              </a:rPr>
              <a:t>If your benefits were found, select WPS Health Insurance</a:t>
            </a:r>
          </a:p>
          <a:p>
            <a:pPr marL="342900" marR="0" lvl="0" indent="-342900" algn="l" defTabSz="609585"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entury Gothic"/>
                <a:ea typeface="+mn-ea"/>
                <a:cs typeface="+mn-cs"/>
              </a:rPr>
              <a:t>And click “</a:t>
            </a:r>
            <a:r>
              <a:rPr lang="en-US" sz="1800" dirty="0">
                <a:solidFill>
                  <a:srgbClr val="000000"/>
                </a:solidFill>
                <a:latin typeface="Century Gothic"/>
              </a:rPr>
              <a:t>next”</a:t>
            </a:r>
            <a:endParaRPr kumimoji="0" lang="en-US" sz="1800" b="0" i="0" u="none" strike="noStrike" kern="1200" cap="none" spc="0" normalizeH="0" baseline="0" noProof="0" dirty="0">
              <a:ln>
                <a:noFill/>
              </a:ln>
              <a:solidFill>
                <a:srgbClr val="000000"/>
              </a:solidFill>
              <a:effectLst/>
              <a:uLnTx/>
              <a:uFillTx/>
              <a:latin typeface="Century Gothic"/>
              <a:ea typeface="+mn-ea"/>
              <a:cs typeface="+mn-cs"/>
            </a:endParaRPr>
          </a:p>
        </p:txBody>
      </p:sp>
      <p:grpSp>
        <p:nvGrpSpPr>
          <p:cNvPr id="4" name="Group 3">
            <a:extLst>
              <a:ext uri="{FF2B5EF4-FFF2-40B4-BE49-F238E27FC236}">
                <a16:creationId xmlns:a16="http://schemas.microsoft.com/office/drawing/2014/main" id="{51678208-C36D-F95F-3371-118C2216AAF2}"/>
              </a:ext>
            </a:extLst>
          </p:cNvPr>
          <p:cNvGrpSpPr/>
          <p:nvPr/>
        </p:nvGrpSpPr>
        <p:grpSpPr>
          <a:xfrm>
            <a:off x="4793226" y="1205428"/>
            <a:ext cx="6558461" cy="4447144"/>
            <a:chOff x="4793226" y="1205428"/>
            <a:chExt cx="6558461" cy="4447144"/>
          </a:xfrm>
        </p:grpSpPr>
        <p:pic>
          <p:nvPicPr>
            <p:cNvPr id="7" name="Picture 6" descr="Graphical user interface, application, Teams&#10;&#10;Description automatically generated">
              <a:extLst>
                <a:ext uri="{FF2B5EF4-FFF2-40B4-BE49-F238E27FC236}">
                  <a16:creationId xmlns:a16="http://schemas.microsoft.com/office/drawing/2014/main" id="{11EF432A-561A-3B86-A692-23482CAF4C21}"/>
                </a:ext>
              </a:extLst>
            </p:cNvPr>
            <p:cNvPicPr>
              <a:picLocks noChangeAspect="1"/>
            </p:cNvPicPr>
            <p:nvPr/>
          </p:nvPicPr>
          <p:blipFill rotWithShape="1">
            <a:blip r:embed="rId2"/>
            <a:srcRect l="12038" r="10860" b="12699"/>
            <a:stretch/>
          </p:blipFill>
          <p:spPr>
            <a:xfrm>
              <a:off x="4793226" y="1205428"/>
              <a:ext cx="6558461" cy="4447144"/>
            </a:xfrm>
            <a:prstGeom prst="rect">
              <a:avLst/>
            </a:prstGeom>
            <a:ln w="228600" cap="sq" cmpd="thickThin">
              <a:solidFill>
                <a:srgbClr val="000000"/>
              </a:solidFill>
              <a:prstDash val="solid"/>
              <a:miter lim="800000"/>
            </a:ln>
            <a:effectLst>
              <a:innerShdw blurRad="76200">
                <a:srgbClr val="000000"/>
              </a:innerShdw>
            </a:effectLst>
          </p:spPr>
        </p:pic>
        <p:sp>
          <p:nvSpPr>
            <p:cNvPr id="3" name="Rectangle 2">
              <a:extLst>
                <a:ext uri="{FF2B5EF4-FFF2-40B4-BE49-F238E27FC236}">
                  <a16:creationId xmlns:a16="http://schemas.microsoft.com/office/drawing/2014/main" id="{82E74623-C690-350A-5F39-81DCE6E031F4}"/>
                </a:ext>
              </a:extLst>
            </p:cNvPr>
            <p:cNvSpPr/>
            <p:nvPr/>
          </p:nvSpPr>
          <p:spPr>
            <a:xfrm>
              <a:off x="7998488" y="3828422"/>
              <a:ext cx="1065125" cy="1607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l">
                <a:spcBef>
                  <a:spcPts val="600"/>
                </a:spcBef>
              </a:pPr>
              <a:endParaRPr lang="en-US" dirty="0">
                <a:gradFill>
                  <a:gsLst>
                    <a:gs pos="33654">
                      <a:schemeClr val="bg1"/>
                    </a:gs>
                    <a:gs pos="15000">
                      <a:schemeClr val="bg1"/>
                    </a:gs>
                  </a:gsLst>
                  <a:lin ang="0" scaled="1"/>
                </a:gradFill>
              </a:endParaRPr>
            </a:p>
          </p:txBody>
        </p:sp>
      </p:grpSp>
    </p:spTree>
    <p:extLst>
      <p:ext uri="{BB962C8B-B14F-4D97-AF65-F5344CB8AC3E}">
        <p14:creationId xmlns:p14="http://schemas.microsoft.com/office/powerpoint/2010/main" val="18002442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27848-420E-E075-F128-16857C3913D8}"/>
              </a:ext>
            </a:extLst>
          </p:cNvPr>
          <p:cNvSpPr>
            <a:spLocks noGrp="1"/>
          </p:cNvSpPr>
          <p:nvPr>
            <p:ph type="title"/>
          </p:nvPr>
        </p:nvSpPr>
        <p:spPr>
          <a:xfrm>
            <a:off x="365760" y="365760"/>
            <a:ext cx="11457432" cy="430887"/>
          </a:xfrm>
        </p:spPr>
        <p:txBody>
          <a:bodyPr/>
          <a:lstStyle/>
          <a:p>
            <a:r>
              <a:rPr lang="en-US" sz="2800" b="1">
                <a:solidFill>
                  <a:schemeClr val="accent1"/>
                </a:solidFill>
                <a:latin typeface="Georgia" panose="02040502050405020303" pitchFamily="18" charset="0"/>
              </a:rPr>
              <a:t>Desktop Instructions</a:t>
            </a:r>
          </a:p>
        </p:txBody>
      </p:sp>
      <p:sp>
        <p:nvSpPr>
          <p:cNvPr id="13" name="TextBox 12">
            <a:extLst>
              <a:ext uri="{FF2B5EF4-FFF2-40B4-BE49-F238E27FC236}">
                <a16:creationId xmlns:a16="http://schemas.microsoft.com/office/drawing/2014/main" id="{6EF139FA-A95B-BA24-F7AC-A184FD7C9AD0}"/>
              </a:ext>
            </a:extLst>
          </p:cNvPr>
          <p:cNvSpPr txBox="1"/>
          <p:nvPr/>
        </p:nvSpPr>
        <p:spPr>
          <a:xfrm>
            <a:off x="365761" y="1212112"/>
            <a:ext cx="4353723" cy="3000821"/>
          </a:xfrm>
          <a:prstGeom prst="rect">
            <a:avLst/>
          </a:prstGeom>
        </p:spPr>
        <p:txBody>
          <a:bodyPr vert="horz" wrap="square" lIns="0" tIns="0" rIns="0" bIns="0" rtlCol="0">
            <a:spAutoFit/>
          </a:bodyPr>
          <a:lstStyle/>
          <a:p>
            <a:pPr marL="285750" indent="-285750">
              <a:spcBef>
                <a:spcPts val="600"/>
              </a:spcBef>
              <a:buFont typeface="Arial" panose="020B0604020202020204" pitchFamily="34" charset="0"/>
              <a:buChar char="•"/>
              <a:defRPr/>
            </a:pPr>
            <a:r>
              <a:rPr lang="en-US" sz="1800" dirty="0">
                <a:solidFill>
                  <a:srgbClr val="000000"/>
                </a:solidFill>
                <a:latin typeface="Century Gothic"/>
              </a:rPr>
              <a:t>If you are registering for an account with your new WPS benefits but had coverage through a previous health plan or employer, you may receive a different screen.</a:t>
            </a:r>
          </a:p>
          <a:p>
            <a:pPr marL="285750" indent="-285750">
              <a:spcBef>
                <a:spcPts val="600"/>
              </a:spcBef>
              <a:buFont typeface="Arial" panose="020B0604020202020204" pitchFamily="34" charset="0"/>
              <a:buChar char="•"/>
              <a:defRPr/>
            </a:pPr>
            <a:endParaRPr lang="en-US" sz="1800" dirty="0">
              <a:solidFill>
                <a:srgbClr val="000000"/>
              </a:solidFill>
              <a:latin typeface="Century Gothic"/>
            </a:endParaRPr>
          </a:p>
          <a:p>
            <a:pPr marL="285750" indent="-285750">
              <a:spcBef>
                <a:spcPts val="600"/>
              </a:spcBef>
              <a:buFont typeface="Arial" panose="020B0604020202020204" pitchFamily="34" charset="0"/>
              <a:buChar char="•"/>
              <a:defRPr/>
            </a:pPr>
            <a:r>
              <a:rPr lang="en-US" sz="1800" dirty="0">
                <a:solidFill>
                  <a:srgbClr val="000000"/>
                </a:solidFill>
                <a:latin typeface="Century Gothic"/>
              </a:rPr>
              <a:t>You will need to create a new account with your WPS benefits information.</a:t>
            </a:r>
          </a:p>
          <a:p>
            <a:pPr marL="285750" indent="-285750">
              <a:spcBef>
                <a:spcPts val="600"/>
              </a:spcBef>
              <a:buFont typeface="Arial" panose="020B0604020202020204" pitchFamily="34" charset="0"/>
              <a:buChar char="•"/>
              <a:defRPr/>
            </a:pPr>
            <a:endParaRPr lang="en-US" sz="1800" dirty="0">
              <a:solidFill>
                <a:srgbClr val="000000"/>
              </a:solidFill>
              <a:latin typeface="Century Gothic"/>
            </a:endParaRPr>
          </a:p>
        </p:txBody>
      </p:sp>
      <p:sp>
        <p:nvSpPr>
          <p:cNvPr id="21" name="Rectangle 20">
            <a:extLst>
              <a:ext uri="{FF2B5EF4-FFF2-40B4-BE49-F238E27FC236}">
                <a16:creationId xmlns:a16="http://schemas.microsoft.com/office/drawing/2014/main" id="{26DC6333-3C2D-5380-CC6B-A477BF32DC51}"/>
              </a:ext>
            </a:extLst>
          </p:cNvPr>
          <p:cNvSpPr/>
          <p:nvPr/>
        </p:nvSpPr>
        <p:spPr>
          <a:xfrm>
            <a:off x="7836195" y="1967023"/>
            <a:ext cx="1244010" cy="85060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l">
              <a:spcBef>
                <a:spcPts val="600"/>
              </a:spcBef>
            </a:pPr>
            <a:endParaRPr lang="en-US">
              <a:solidFill>
                <a:schemeClr val="tx1"/>
              </a:solidFill>
            </a:endParaRPr>
          </a:p>
        </p:txBody>
      </p:sp>
      <p:pic>
        <p:nvPicPr>
          <p:cNvPr id="6" name="Content Placeholder 9" descr="Graphical user interface, application, Teams&#10;&#10;Description automatically generated">
            <a:extLst>
              <a:ext uri="{FF2B5EF4-FFF2-40B4-BE49-F238E27FC236}">
                <a16:creationId xmlns:a16="http://schemas.microsoft.com/office/drawing/2014/main" id="{45B7A8F5-E277-3A87-70E8-E8E1C9D37867}"/>
              </a:ext>
            </a:extLst>
          </p:cNvPr>
          <p:cNvPicPr>
            <a:picLocks noGrp="1" noChangeAspect="1"/>
          </p:cNvPicPr>
          <p:nvPr>
            <p:ph sz="quarter" idx="12"/>
          </p:nvPr>
        </p:nvPicPr>
        <p:blipFill rotWithShape="1">
          <a:blip r:embed="rId2"/>
          <a:srcRect l="18947" r="18184"/>
          <a:stretch/>
        </p:blipFill>
        <p:spPr>
          <a:xfrm>
            <a:off x="5363054" y="528869"/>
            <a:ext cx="6190292" cy="5491343"/>
          </a:xfrm>
          <a:prstGeom prst="rect">
            <a:avLst/>
          </a:prstGeom>
          <a:ln w="228600" cap="sq" cmpd="thickThin">
            <a:solidFill>
              <a:srgbClr val="000000"/>
            </a:solidFill>
            <a:prstDash val="solid"/>
            <a:miter lim="800000"/>
          </a:ln>
          <a:effectLst>
            <a:innerShdw blurRad="76200">
              <a:srgbClr val="000000"/>
            </a:innerShdw>
          </a:effectLst>
        </p:spPr>
      </p:pic>
      <p:cxnSp>
        <p:nvCxnSpPr>
          <p:cNvPr id="3" name="Straight Arrow Connector 2">
            <a:extLst>
              <a:ext uri="{FF2B5EF4-FFF2-40B4-BE49-F238E27FC236}">
                <a16:creationId xmlns:a16="http://schemas.microsoft.com/office/drawing/2014/main" id="{68E6C7B1-2761-2028-EA04-BA99CEB1483C}"/>
              </a:ext>
            </a:extLst>
          </p:cNvPr>
          <p:cNvCxnSpPr>
            <a:cxnSpLocks/>
          </p:cNvCxnSpPr>
          <p:nvPr/>
        </p:nvCxnSpPr>
        <p:spPr>
          <a:xfrm>
            <a:off x="4719484" y="3583459"/>
            <a:ext cx="2861187" cy="1652218"/>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AF4B803F-1C46-CF37-8F5E-B7E8EDA4E90E}"/>
              </a:ext>
            </a:extLst>
          </p:cNvPr>
          <p:cNvSpPr txBox="1"/>
          <p:nvPr/>
        </p:nvSpPr>
        <p:spPr>
          <a:xfrm>
            <a:off x="7706300" y="2317000"/>
            <a:ext cx="664814" cy="100027"/>
          </a:xfrm>
          <a:prstGeom prst="rect">
            <a:avLst/>
          </a:prstGeom>
          <a:solidFill>
            <a:schemeClr val="bg1"/>
          </a:solidFill>
        </p:spPr>
        <p:txBody>
          <a:bodyPr vert="horz" wrap="square" lIns="0" tIns="0" rIns="0" bIns="0" rtlCol="0">
            <a:spAutoFit/>
          </a:bodyPr>
          <a:lstStyle/>
          <a:p>
            <a:pPr marL="0" indent="0" algn="l">
              <a:buFont typeface="Arial"/>
              <a:buNone/>
            </a:pPr>
            <a:r>
              <a:rPr lang="en-US" sz="650" b="1" dirty="0">
                <a:gradFill>
                  <a:gsLst>
                    <a:gs pos="3365">
                      <a:schemeClr val="tx1"/>
                    </a:gs>
                    <a:gs pos="10577">
                      <a:schemeClr val="tx1"/>
                    </a:gs>
                  </a:gsLst>
                  <a:lin ang="0" scaled="1"/>
                </a:gradFill>
                <a:highlight>
                  <a:srgbClr val="FFFF00"/>
                </a:highlight>
              </a:rPr>
              <a:t>Health plan XYX  </a:t>
            </a:r>
          </a:p>
        </p:txBody>
      </p:sp>
    </p:spTree>
    <p:extLst>
      <p:ext uri="{BB962C8B-B14F-4D97-AF65-F5344CB8AC3E}">
        <p14:creationId xmlns:p14="http://schemas.microsoft.com/office/powerpoint/2010/main" val="394919640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ACD39-B08F-2A1C-74BD-DA254AE8DEB1}"/>
              </a:ext>
            </a:extLst>
          </p:cNvPr>
          <p:cNvSpPr>
            <a:spLocks noGrp="1"/>
          </p:cNvSpPr>
          <p:nvPr>
            <p:ph type="title"/>
          </p:nvPr>
        </p:nvSpPr>
        <p:spPr>
          <a:xfrm>
            <a:off x="489328" y="378882"/>
            <a:ext cx="11457432" cy="430887"/>
          </a:xfrm>
        </p:spPr>
        <p:txBody>
          <a:bodyPr/>
          <a:lstStyle/>
          <a:p>
            <a:r>
              <a:rPr lang="en-US" sz="2800" b="1" dirty="0">
                <a:solidFill>
                  <a:schemeClr val="accent1"/>
                </a:solidFill>
                <a:latin typeface="Georgia" panose="02040502050405020303" pitchFamily="18" charset="0"/>
              </a:rPr>
              <a:t>Desktop Instructions</a:t>
            </a:r>
          </a:p>
        </p:txBody>
      </p:sp>
      <p:sp>
        <p:nvSpPr>
          <p:cNvPr id="4" name="Content Placeholder 3">
            <a:extLst>
              <a:ext uri="{FF2B5EF4-FFF2-40B4-BE49-F238E27FC236}">
                <a16:creationId xmlns:a16="http://schemas.microsoft.com/office/drawing/2014/main" id="{03C457FC-8BF7-CD49-057D-B6F31837559C}"/>
              </a:ext>
            </a:extLst>
          </p:cNvPr>
          <p:cNvSpPr>
            <a:spLocks noGrp="1"/>
          </p:cNvSpPr>
          <p:nvPr>
            <p:ph sz="quarter" idx="12"/>
          </p:nvPr>
        </p:nvSpPr>
        <p:spPr>
          <a:xfrm>
            <a:off x="310769" y="1280877"/>
            <a:ext cx="4979581" cy="4216539"/>
          </a:xfrm>
        </p:spPr>
        <p:txBody>
          <a:bodyPr/>
          <a:lstStyle/>
          <a:p>
            <a:pPr marL="342900" marR="0" lvl="0" indent="-342900" algn="l" defTabSz="609585"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entury Gothic"/>
                <a:ea typeface="+mn-ea"/>
                <a:cs typeface="+mn-cs"/>
              </a:rPr>
              <a:t>If you are registering for an account with your new information but your WPS benefits cannot be found, this is due to information entered not matching up exactly with what’s on the eligibility file. </a:t>
            </a:r>
          </a:p>
          <a:p>
            <a:pPr marL="342900" marR="0" lvl="0" indent="-342900" algn="l" defTabSz="609585"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Century Gothic"/>
              <a:ea typeface="+mn-ea"/>
              <a:cs typeface="+mn-cs"/>
            </a:endParaRPr>
          </a:p>
          <a:p>
            <a:pPr marL="342900" marR="0" lvl="0" indent="-342900" algn="l" defTabSz="609585"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entury Gothic"/>
                <a:ea typeface="+mn-ea"/>
                <a:cs typeface="+mn-cs"/>
              </a:rPr>
              <a:t>WPS </a:t>
            </a:r>
            <a:r>
              <a:rPr kumimoji="0" lang="en-US" sz="1600" b="1" i="0" u="sng" strike="noStrike" kern="1200" cap="none" spc="0" normalizeH="0" baseline="0" noProof="0" dirty="0">
                <a:ln>
                  <a:noFill/>
                </a:ln>
                <a:solidFill>
                  <a:srgbClr val="000000"/>
                </a:solidFill>
                <a:effectLst/>
                <a:uLnTx/>
                <a:uFillTx/>
                <a:latin typeface="Century Gothic"/>
                <a:ea typeface="+mn-ea"/>
                <a:cs typeface="+mn-cs"/>
              </a:rPr>
              <a:t>will not </a:t>
            </a:r>
            <a:r>
              <a:rPr kumimoji="0" lang="en-US" sz="1600" b="0" i="0" u="none" strike="noStrike" kern="1200" cap="none" spc="0" normalizeH="0" baseline="0" noProof="0" dirty="0">
                <a:ln>
                  <a:noFill/>
                </a:ln>
                <a:solidFill>
                  <a:srgbClr val="000000"/>
                </a:solidFill>
                <a:effectLst/>
                <a:uLnTx/>
                <a:uFillTx/>
                <a:latin typeface="Century Gothic"/>
                <a:ea typeface="+mn-ea"/>
                <a:cs typeface="+mn-cs"/>
              </a:rPr>
              <a:t>be in the health insurance drop down due to the eligibility verification method set up between Teladoc and WPS. </a:t>
            </a:r>
          </a:p>
          <a:p>
            <a:pPr marL="342900" marR="0" lvl="0" indent="-342900" algn="l" defTabSz="609585"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Century Gothic"/>
              <a:ea typeface="+mn-ea"/>
              <a:cs typeface="+mn-cs"/>
            </a:endParaRPr>
          </a:p>
          <a:p>
            <a:pPr marL="342900" marR="0" lvl="0" indent="-342900" algn="l" defTabSz="609585"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entury Gothic"/>
                <a:ea typeface="+mn-ea"/>
                <a:cs typeface="+mn-cs"/>
              </a:rPr>
              <a:t>If this happens to you, please call Teladoc customer service. Using your name and DOB, customer service can look you up in our system &amp; help you register. </a:t>
            </a:r>
          </a:p>
          <a:p>
            <a:endParaRPr lang="en-US" dirty="0"/>
          </a:p>
        </p:txBody>
      </p:sp>
      <p:pic>
        <p:nvPicPr>
          <p:cNvPr id="7" name="Picture 6">
            <a:extLst>
              <a:ext uri="{FF2B5EF4-FFF2-40B4-BE49-F238E27FC236}">
                <a16:creationId xmlns:a16="http://schemas.microsoft.com/office/drawing/2014/main" id="{74C1ACE6-2499-C6C6-4CD9-61D78E3C5045}"/>
              </a:ext>
            </a:extLst>
          </p:cNvPr>
          <p:cNvPicPr>
            <a:picLocks noChangeAspect="1"/>
          </p:cNvPicPr>
          <p:nvPr/>
        </p:nvPicPr>
        <p:blipFill rotWithShape="1">
          <a:blip r:embed="rId2"/>
          <a:srcRect l="24699" t="-1" r="24367" b="41028"/>
          <a:stretch/>
        </p:blipFill>
        <p:spPr>
          <a:xfrm>
            <a:off x="5896598" y="1433558"/>
            <a:ext cx="5510981" cy="3843401"/>
          </a:xfrm>
          <a:prstGeom prst="rect">
            <a:avLst/>
          </a:prstGeom>
          <a:ln w="228600" cap="sq" cmpd="thickThin">
            <a:solidFill>
              <a:srgbClr val="000000"/>
            </a:solidFill>
            <a:prstDash val="solid"/>
            <a:miter lim="800000"/>
          </a:ln>
          <a:effectLst>
            <a:innerShdw blurRad="76200">
              <a:srgbClr val="000000"/>
            </a:innerShdw>
          </a:effectLst>
        </p:spPr>
      </p:pic>
      <p:pic>
        <p:nvPicPr>
          <p:cNvPr id="8" name="Picture 7">
            <a:extLst>
              <a:ext uri="{FF2B5EF4-FFF2-40B4-BE49-F238E27FC236}">
                <a16:creationId xmlns:a16="http://schemas.microsoft.com/office/drawing/2014/main" id="{CD5F2536-DAB9-88FD-D5CF-4F71A3665A36}"/>
              </a:ext>
            </a:extLst>
          </p:cNvPr>
          <p:cNvPicPr>
            <a:picLocks noChangeAspect="1"/>
          </p:cNvPicPr>
          <p:nvPr/>
        </p:nvPicPr>
        <p:blipFill>
          <a:blip r:embed="rId3"/>
          <a:stretch>
            <a:fillRect/>
          </a:stretch>
        </p:blipFill>
        <p:spPr>
          <a:xfrm>
            <a:off x="784417" y="5415144"/>
            <a:ext cx="4032283" cy="768823"/>
          </a:xfrm>
          <a:prstGeom prst="rect">
            <a:avLst/>
          </a:prstGeom>
        </p:spPr>
      </p:pic>
    </p:spTree>
    <p:extLst>
      <p:ext uri="{BB962C8B-B14F-4D97-AF65-F5344CB8AC3E}">
        <p14:creationId xmlns:p14="http://schemas.microsoft.com/office/powerpoint/2010/main" val="127401935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683C5-1FF7-832D-7405-95612B344BDE}"/>
              </a:ext>
            </a:extLst>
          </p:cNvPr>
          <p:cNvSpPr>
            <a:spLocks noGrp="1"/>
          </p:cNvSpPr>
          <p:nvPr>
            <p:ph type="title"/>
          </p:nvPr>
        </p:nvSpPr>
        <p:spPr>
          <a:xfrm>
            <a:off x="365760" y="365760"/>
            <a:ext cx="11457432" cy="430887"/>
          </a:xfrm>
        </p:spPr>
        <p:txBody>
          <a:bodyPr/>
          <a:lstStyle/>
          <a:p>
            <a:r>
              <a:rPr lang="en-US" sz="2800" b="1">
                <a:solidFill>
                  <a:schemeClr val="accent1"/>
                </a:solidFill>
                <a:latin typeface="Georgia" panose="02040502050405020303" pitchFamily="18" charset="0"/>
              </a:rPr>
              <a:t>Desktop Instructions</a:t>
            </a:r>
          </a:p>
        </p:txBody>
      </p:sp>
      <p:sp>
        <p:nvSpPr>
          <p:cNvPr id="12" name="TextBox 11">
            <a:extLst>
              <a:ext uri="{FF2B5EF4-FFF2-40B4-BE49-F238E27FC236}">
                <a16:creationId xmlns:a16="http://schemas.microsoft.com/office/drawing/2014/main" id="{A14C6CFA-ADC0-6F95-4A34-2143E32F07EE}"/>
              </a:ext>
            </a:extLst>
          </p:cNvPr>
          <p:cNvSpPr txBox="1"/>
          <p:nvPr/>
        </p:nvSpPr>
        <p:spPr>
          <a:xfrm>
            <a:off x="214884" y="1046683"/>
            <a:ext cx="4231386" cy="1554272"/>
          </a:xfrm>
          <a:prstGeom prst="rect">
            <a:avLst/>
          </a:prstGeom>
          <a:noFill/>
        </p:spPr>
        <p:txBody>
          <a:bodyPr wrap="square">
            <a:spAutoFit/>
          </a:bodyPr>
          <a:lstStyle/>
          <a:p>
            <a:pPr marL="342900" marR="0" lvl="0" indent="-342900" algn="l" defTabSz="609585"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entury Gothic"/>
                <a:ea typeface="+mn-ea"/>
                <a:cs typeface="+mn-cs"/>
              </a:rPr>
              <a:t>Create your username, password and set your security questions and answers to ensure your account is secure</a:t>
            </a:r>
          </a:p>
          <a:p>
            <a:pPr marL="342900" marR="0" lvl="0" indent="-342900" algn="l" defTabSz="609585"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800" dirty="0">
                <a:solidFill>
                  <a:srgbClr val="000000"/>
                </a:solidFill>
                <a:latin typeface="Century Gothic"/>
              </a:rPr>
              <a:t>Click “create account”</a:t>
            </a:r>
            <a:endParaRPr kumimoji="0" lang="en-US" sz="1800" b="0" i="0" u="none" strike="noStrike" kern="1200" cap="none" spc="0" normalizeH="0" baseline="0" noProof="0" dirty="0">
              <a:ln>
                <a:noFill/>
              </a:ln>
              <a:solidFill>
                <a:srgbClr val="000000"/>
              </a:solidFill>
              <a:effectLst/>
              <a:uLnTx/>
              <a:uFillTx/>
              <a:latin typeface="Century Gothic"/>
              <a:ea typeface="+mn-ea"/>
              <a:cs typeface="+mn-cs"/>
            </a:endParaRPr>
          </a:p>
        </p:txBody>
      </p:sp>
      <p:pic>
        <p:nvPicPr>
          <p:cNvPr id="6" name="Picture 5">
            <a:extLst>
              <a:ext uri="{FF2B5EF4-FFF2-40B4-BE49-F238E27FC236}">
                <a16:creationId xmlns:a16="http://schemas.microsoft.com/office/drawing/2014/main" id="{936958B3-F6B1-C785-F5BC-8CCD918CA029}"/>
              </a:ext>
            </a:extLst>
          </p:cNvPr>
          <p:cNvPicPr>
            <a:picLocks noChangeAspect="1"/>
          </p:cNvPicPr>
          <p:nvPr/>
        </p:nvPicPr>
        <p:blipFill rotWithShape="1">
          <a:blip r:embed="rId2"/>
          <a:srcRect l="2865"/>
          <a:stretch/>
        </p:blipFill>
        <p:spPr>
          <a:xfrm>
            <a:off x="5974079" y="494270"/>
            <a:ext cx="4708785" cy="567045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50069087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C9CC03C-19F7-EF30-B3CB-F067F6A421EB}"/>
              </a:ext>
              <a:ext uri="{C183D7F6-B498-43B3-948B-1728B52AA6E4}">
                <adec:decorative xmlns:adec="http://schemas.microsoft.com/office/drawing/2017/decorative" val="1"/>
              </a:ext>
            </a:extLst>
          </p:cNvPr>
          <p:cNvSpPr>
            <a:spLocks noGrp="1"/>
          </p:cNvSpPr>
          <p:nvPr>
            <p:ph type="ctrTitle"/>
          </p:nvPr>
        </p:nvSpPr>
        <p:spPr>
          <a:xfrm>
            <a:off x="467071" y="1480538"/>
            <a:ext cx="4303712" cy="2387600"/>
          </a:xfrm>
        </p:spPr>
        <p:txBody>
          <a:bodyPr/>
          <a:lstStyle/>
          <a:p>
            <a:r>
              <a:rPr kumimoji="0" lang="en-US" sz="3200" b="0" i="0" u="none" strike="noStrike" kern="1200" cap="none" spc="-107" normalizeH="0" baseline="0" noProof="0">
                <a:ln>
                  <a:noFill/>
                </a:ln>
                <a:solidFill>
                  <a:srgbClr val="000000"/>
                </a:solidFill>
                <a:effectLst/>
                <a:uLnTx/>
                <a:uFillTx/>
                <a:latin typeface="Century Gothic"/>
                <a:ea typeface="+mj-ea"/>
                <a:cs typeface="+mj-cs"/>
                <a:sym typeface="Arial"/>
              </a:rPr>
              <a:t>How to: </a:t>
            </a:r>
            <a:br>
              <a:rPr kumimoji="0" lang="en-US" sz="3200" b="0" i="0" u="none" strike="noStrike" kern="1200" cap="none" spc="-107" normalizeH="0" baseline="0" noProof="0">
                <a:ln>
                  <a:noFill/>
                </a:ln>
                <a:solidFill>
                  <a:srgbClr val="000000"/>
                </a:solidFill>
                <a:effectLst/>
                <a:uLnTx/>
                <a:uFillTx/>
                <a:latin typeface="Century Gothic"/>
                <a:ea typeface="+mj-ea"/>
                <a:cs typeface="+mj-cs"/>
                <a:sym typeface="Arial"/>
              </a:rPr>
            </a:br>
            <a:r>
              <a:rPr kumimoji="0" lang="en-US" sz="3200" b="0" i="0" u="none" strike="noStrike" kern="1200" cap="none" spc="-107" normalizeH="0" baseline="0" noProof="0">
                <a:ln>
                  <a:noFill/>
                </a:ln>
                <a:solidFill>
                  <a:srgbClr val="000000"/>
                </a:solidFill>
                <a:effectLst/>
                <a:uLnTx/>
                <a:uFillTx/>
                <a:latin typeface="Century Gothic"/>
                <a:ea typeface="+mj-ea"/>
                <a:cs typeface="+mj-cs"/>
                <a:sym typeface="Arial"/>
              </a:rPr>
              <a:t>Set up an account from the mobile app</a:t>
            </a:r>
            <a:endParaRPr lang="en-US"/>
          </a:p>
        </p:txBody>
      </p:sp>
      <p:pic>
        <p:nvPicPr>
          <p:cNvPr id="6" name="Picture Placeholder 6">
            <a:extLst>
              <a:ext uri="{FF2B5EF4-FFF2-40B4-BE49-F238E27FC236}">
                <a16:creationId xmlns:a16="http://schemas.microsoft.com/office/drawing/2014/main" id="{7336070F-6F6F-EA4A-976E-0D7884A7D66D}"/>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t="37" b="37"/>
          <a:stretch/>
        </p:blipFill>
        <p:spPr/>
      </p:pic>
    </p:spTree>
    <p:extLst>
      <p:ext uri="{BB962C8B-B14F-4D97-AF65-F5344CB8AC3E}">
        <p14:creationId xmlns:p14="http://schemas.microsoft.com/office/powerpoint/2010/main" val="3227968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1303E-9D70-F21A-8280-536FCFD70F67}"/>
              </a:ext>
            </a:extLst>
          </p:cNvPr>
          <p:cNvSpPr>
            <a:spLocks noGrp="1"/>
          </p:cNvSpPr>
          <p:nvPr>
            <p:ph type="title"/>
          </p:nvPr>
        </p:nvSpPr>
        <p:spPr>
          <a:xfrm>
            <a:off x="365760" y="365760"/>
            <a:ext cx="11457432" cy="430887"/>
          </a:xfrm>
        </p:spPr>
        <p:txBody>
          <a:bodyPr/>
          <a:lstStyle/>
          <a:p>
            <a:r>
              <a:rPr lang="en-US" sz="2800" b="1" dirty="0">
                <a:solidFill>
                  <a:schemeClr val="accent1"/>
                </a:solidFill>
                <a:latin typeface="Georgia" panose="02040502050405020303" pitchFamily="18" charset="0"/>
              </a:rPr>
              <a:t>Mobile App Instructions</a:t>
            </a:r>
          </a:p>
        </p:txBody>
      </p:sp>
      <p:sp>
        <p:nvSpPr>
          <p:cNvPr id="12" name="TextBox 11">
            <a:extLst>
              <a:ext uri="{FF2B5EF4-FFF2-40B4-BE49-F238E27FC236}">
                <a16:creationId xmlns:a16="http://schemas.microsoft.com/office/drawing/2014/main" id="{359AD8B4-747A-203D-195F-65E7A5768500}"/>
              </a:ext>
            </a:extLst>
          </p:cNvPr>
          <p:cNvSpPr txBox="1"/>
          <p:nvPr/>
        </p:nvSpPr>
        <p:spPr>
          <a:xfrm>
            <a:off x="365125" y="999460"/>
            <a:ext cx="6375917" cy="1000274"/>
          </a:xfrm>
          <a:prstGeom prst="rect">
            <a:avLst/>
          </a:prstGeom>
          <a:noFill/>
        </p:spPr>
        <p:txBody>
          <a:bodyPr wrap="square">
            <a:spAutoFit/>
          </a:bodyPr>
          <a:lstStyle/>
          <a:p>
            <a:pPr marL="342900" marR="0" lvl="0" indent="-342900" algn="l" defTabSz="609585"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Century Gothic"/>
                <a:ea typeface="+mn-ea"/>
                <a:cs typeface="+mn-cs"/>
              </a:rPr>
              <a:t>Download the Teladoc app on either the Apple app store or the Android Google play store </a:t>
            </a:r>
          </a:p>
          <a:p>
            <a:pPr marL="342900" marR="0" lvl="0" indent="-342900" algn="l" defTabSz="609585"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Century Gothic"/>
                <a:ea typeface="+mn-ea"/>
                <a:cs typeface="+mn-cs"/>
              </a:rPr>
              <a:t>Open the app and click “set up your account”</a:t>
            </a:r>
          </a:p>
        </p:txBody>
      </p:sp>
      <p:grpSp>
        <p:nvGrpSpPr>
          <p:cNvPr id="9" name="Group 8">
            <a:extLst>
              <a:ext uri="{FF2B5EF4-FFF2-40B4-BE49-F238E27FC236}">
                <a16:creationId xmlns:a16="http://schemas.microsoft.com/office/drawing/2014/main" id="{E1CB4614-D0BA-BDA4-6AD3-04EBACDD8839}"/>
              </a:ext>
            </a:extLst>
          </p:cNvPr>
          <p:cNvGrpSpPr/>
          <p:nvPr/>
        </p:nvGrpSpPr>
        <p:grpSpPr>
          <a:xfrm>
            <a:off x="7899525" y="796647"/>
            <a:ext cx="2610137" cy="5021262"/>
            <a:chOff x="7923276" y="750146"/>
            <a:chExt cx="2662558" cy="5120828"/>
          </a:xfrm>
        </p:grpSpPr>
        <p:pic>
          <p:nvPicPr>
            <p:cNvPr id="8" name="Picture 7">
              <a:extLst>
                <a:ext uri="{FF2B5EF4-FFF2-40B4-BE49-F238E27FC236}">
                  <a16:creationId xmlns:a16="http://schemas.microsoft.com/office/drawing/2014/main" id="{987044CA-51B2-0088-098A-D68D8EDD5A04}"/>
                </a:ext>
              </a:extLst>
            </p:cNvPr>
            <p:cNvPicPr>
              <a:picLocks noChangeAspect="1"/>
            </p:cNvPicPr>
            <p:nvPr/>
          </p:nvPicPr>
          <p:blipFill>
            <a:blip r:embed="rId2"/>
            <a:stretch>
              <a:fillRect/>
            </a:stretch>
          </p:blipFill>
          <p:spPr>
            <a:xfrm>
              <a:off x="7923276" y="750146"/>
              <a:ext cx="2662558" cy="5120828"/>
            </a:xfrm>
            <a:prstGeom prst="rect">
              <a:avLst/>
            </a:prstGeom>
          </p:spPr>
        </p:pic>
        <p:pic>
          <p:nvPicPr>
            <p:cNvPr id="7" name="Picture 6">
              <a:extLst>
                <a:ext uri="{FF2B5EF4-FFF2-40B4-BE49-F238E27FC236}">
                  <a16:creationId xmlns:a16="http://schemas.microsoft.com/office/drawing/2014/main" id="{B1EBF71A-73E1-99F7-EE8F-378661B614F3}"/>
                </a:ext>
              </a:extLst>
            </p:cNvPr>
            <p:cNvPicPr>
              <a:picLocks noChangeAspect="1"/>
            </p:cNvPicPr>
            <p:nvPr/>
          </p:nvPicPr>
          <p:blipFill rotWithShape="1">
            <a:blip r:embed="rId3"/>
            <a:srcRect l="7492" t="11971" r="9711" b="5499"/>
            <a:stretch/>
          </p:blipFill>
          <p:spPr>
            <a:xfrm>
              <a:off x="8247866" y="1144133"/>
              <a:ext cx="2066717" cy="4458067"/>
            </a:xfrm>
            <a:prstGeom prst="rect">
              <a:avLst/>
            </a:prstGeom>
          </p:spPr>
        </p:pic>
      </p:grpSp>
      <p:cxnSp>
        <p:nvCxnSpPr>
          <p:cNvPr id="13" name="Straight Arrow Connector 12">
            <a:extLst>
              <a:ext uri="{FF2B5EF4-FFF2-40B4-BE49-F238E27FC236}">
                <a16:creationId xmlns:a16="http://schemas.microsoft.com/office/drawing/2014/main" id="{26ECB023-94A4-0577-6E08-6FE81275945C}"/>
              </a:ext>
            </a:extLst>
          </p:cNvPr>
          <p:cNvCxnSpPr/>
          <p:nvPr/>
        </p:nvCxnSpPr>
        <p:spPr>
          <a:xfrm>
            <a:off x="5993027" y="2088292"/>
            <a:ext cx="2421924" cy="3126259"/>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9649984"/>
      </p:ext>
    </p:extLst>
  </p:cSld>
  <p:clrMapOvr>
    <a:masterClrMapping/>
  </p:clrMapOvr>
  <p:transition>
    <p:fade/>
  </p:transition>
</p:sld>
</file>

<file path=ppt/theme/theme1.xml><?xml version="1.0" encoding="utf-8"?>
<a:theme xmlns:a="http://schemas.openxmlformats.org/drawingml/2006/main" name="4-60176_Teledoc_Template">
  <a:themeElements>
    <a:clrScheme name="Teladocs_v03">
      <a:dk1>
        <a:srgbClr val="000000"/>
      </a:dk1>
      <a:lt1>
        <a:srgbClr val="FFFFFF"/>
      </a:lt1>
      <a:dk2>
        <a:srgbClr val="351F65"/>
      </a:dk2>
      <a:lt2>
        <a:srgbClr val="E6E7E8"/>
      </a:lt2>
      <a:accent1>
        <a:srgbClr val="351F65"/>
      </a:accent1>
      <a:accent2>
        <a:srgbClr val="5949A7"/>
      </a:accent2>
      <a:accent3>
        <a:srgbClr val="F6BE00"/>
      </a:accent3>
      <a:accent4>
        <a:srgbClr val="00B5E2"/>
      </a:accent4>
      <a:accent5>
        <a:srgbClr val="C8C9C7"/>
      </a:accent5>
      <a:accent6>
        <a:srgbClr val="888B8D"/>
      </a:accent6>
      <a:hlink>
        <a:srgbClr val="00B5E2"/>
      </a:hlink>
      <a:folHlink>
        <a:srgbClr val="F6BE00"/>
      </a:folHlink>
    </a:clrScheme>
    <a:fontScheme name="Custom 5">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defPPr algn="l">
          <a:spcBef>
            <a:spcPts val="600"/>
          </a:spcBef>
          <a:defRPr dirty="0" smtClean="0">
            <a:gradFill>
              <a:gsLst>
                <a:gs pos="33654">
                  <a:schemeClr val="bg1"/>
                </a:gs>
                <a:gs pos="15000">
                  <a:schemeClr val="bg1"/>
                </a:gs>
              </a:gsLst>
              <a:lin ang="0" scaled="1"/>
            </a:gradFill>
          </a:defRPr>
        </a:defPPr>
      </a:lstStyle>
      <a:style>
        <a:lnRef idx="1">
          <a:schemeClr val="accent1"/>
        </a:lnRef>
        <a:fillRef idx="3">
          <a:schemeClr val="accent1"/>
        </a:fillRef>
        <a:effectRef idx="2">
          <a:schemeClr val="accent1"/>
        </a:effectRef>
        <a:fontRef idx="minor">
          <a:schemeClr val="lt1"/>
        </a:fontRef>
      </a:style>
    </a:spDef>
    <a:lnDef>
      <a:spPr>
        <a:ln w="9525">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wrap="square" lIns="0" tIns="0" rIns="0" bIns="0" rtlCol="0">
        <a:spAutoFit/>
      </a:bodyPr>
      <a:lstStyle>
        <a:defPPr marL="0" indent="0" algn="l">
          <a:buFont typeface="Arial"/>
          <a:buNone/>
          <a:defRPr sz="1600" dirty="0" smtClean="0">
            <a:gradFill>
              <a:gsLst>
                <a:gs pos="3365">
                  <a:schemeClr val="tx1"/>
                </a:gs>
                <a:gs pos="10577">
                  <a:schemeClr val="tx1"/>
                </a:gs>
              </a:gsLst>
              <a:lin ang="0" scaled="1"/>
            </a:gradFill>
          </a:defRPr>
        </a:defPPr>
      </a:lstStyle>
    </a:txDef>
  </a:objectDefaults>
  <a:extraClrSchemeLst/>
  <a:extLst>
    <a:ext uri="{05A4C25C-085E-4340-85A3-A5531E510DB2}">
      <thm15:themeFamily xmlns:thm15="http://schemas.microsoft.com/office/thememl/2012/main" name="Teladoc Health PPT Template_Complete_062420_v02" id="{0F4C3BAA-26E1-49F0-BFAD-9030184B3CB0}" vid="{7A865E20-30C6-4685-8579-A88DD1081953}"/>
    </a:ext>
  </a:extLst>
</a:theme>
</file>

<file path=ppt/theme/theme2.xml><?xml version="1.0" encoding="utf-8"?>
<a:theme xmlns:a="http://schemas.openxmlformats.org/drawingml/2006/main" name="Teladoc Health template">
  <a:themeElements>
    <a:clrScheme name="TDH_template_2">
      <a:dk1>
        <a:srgbClr val="000000"/>
      </a:dk1>
      <a:lt1>
        <a:srgbClr val="FFFFFF"/>
      </a:lt1>
      <a:dk2>
        <a:srgbClr val="424242"/>
      </a:dk2>
      <a:lt2>
        <a:srgbClr val="E8E8E8"/>
      </a:lt2>
      <a:accent1>
        <a:srgbClr val="341F65"/>
      </a:accent1>
      <a:accent2>
        <a:srgbClr val="00B5E2"/>
      </a:accent2>
      <a:accent3>
        <a:srgbClr val="0FAC26"/>
      </a:accent3>
      <a:accent4>
        <a:srgbClr val="6140E8"/>
      </a:accent4>
      <a:accent5>
        <a:srgbClr val="CA01BE"/>
      </a:accent5>
      <a:accent6>
        <a:srgbClr val="F2EDF5"/>
      </a:accent6>
      <a:hlink>
        <a:srgbClr val="00B5E1"/>
      </a:hlink>
      <a:folHlink>
        <a:srgbClr val="6240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ctr">
          <a:spcBef>
            <a:spcPts val="900"/>
          </a:spcBef>
          <a:defRPr sz="2000" dirty="0" err="1" smtClean="0">
            <a:latin typeface="Century Gothic" panose="020B0502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alpha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spcBef>
            <a:spcPts val="900"/>
          </a:spcBef>
          <a:defRPr sz="2000" dirty="0" err="1" smtClean="0">
            <a:solidFill>
              <a:schemeClr val="tx1">
                <a:lumMod val="75000"/>
                <a:lumOff val="25000"/>
              </a:schemeClr>
            </a:solidFill>
            <a:latin typeface="Century Gothic" panose="020B0502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ladoc Health template">
  <a:themeElements>
    <a:clrScheme name="TDH_template_2">
      <a:dk1>
        <a:srgbClr val="000000"/>
      </a:dk1>
      <a:lt1>
        <a:srgbClr val="FFFFFF"/>
      </a:lt1>
      <a:dk2>
        <a:srgbClr val="424242"/>
      </a:dk2>
      <a:lt2>
        <a:srgbClr val="E8E8E8"/>
      </a:lt2>
      <a:accent1>
        <a:srgbClr val="341F65"/>
      </a:accent1>
      <a:accent2>
        <a:srgbClr val="00B5E2"/>
      </a:accent2>
      <a:accent3>
        <a:srgbClr val="0FAC26"/>
      </a:accent3>
      <a:accent4>
        <a:srgbClr val="6140E8"/>
      </a:accent4>
      <a:accent5>
        <a:srgbClr val="CA01BE"/>
      </a:accent5>
      <a:accent6>
        <a:srgbClr val="F2EDF5"/>
      </a:accent6>
      <a:hlink>
        <a:srgbClr val="00B5E1"/>
      </a:hlink>
      <a:folHlink>
        <a:srgbClr val="6240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ctr">
          <a:spcBef>
            <a:spcPts val="900"/>
          </a:spcBef>
          <a:defRPr sz="2000" dirty="0" err="1" smtClean="0">
            <a:latin typeface="Century Gothic" panose="020B0502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alpha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spcBef>
            <a:spcPts val="900"/>
          </a:spcBef>
          <a:defRPr sz="2000" dirty="0" err="1" smtClean="0">
            <a:solidFill>
              <a:schemeClr val="tx1">
                <a:lumMod val="75000"/>
                <a:lumOff val="25000"/>
              </a:schemeClr>
            </a:solidFill>
            <a:latin typeface="Century Gothic" panose="020B0502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6264991-1ae7-48ff-9c47-771c48a79d43" xsi:nil="true"/>
    <lcf76f155ced4ddcb4097134ff3c332f xmlns="8ff7759e-e4ee-4780-b0cc-b69f2ff4ed8d">
      <Terms xmlns="http://schemas.microsoft.com/office/infopath/2007/PartnerControls"/>
    </lcf76f155ced4ddcb4097134ff3c332f>
    <Details xmlns="8ff7759e-e4ee-4780-b0cc-b69f2ff4ed8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DDFCAE543AE346B51D52EFD6DACC54" ma:contentTypeVersion="17" ma:contentTypeDescription="Create a new document." ma:contentTypeScope="" ma:versionID="27650685712d50c26d8ebdb6594c193c">
  <xsd:schema xmlns:xsd="http://www.w3.org/2001/XMLSchema" xmlns:xs="http://www.w3.org/2001/XMLSchema" xmlns:p="http://schemas.microsoft.com/office/2006/metadata/properties" xmlns:ns2="96264991-1ae7-48ff-9c47-771c48a79d43" xmlns:ns3="8ff7759e-e4ee-4780-b0cc-b69f2ff4ed8d" targetNamespace="http://schemas.microsoft.com/office/2006/metadata/properties" ma:root="true" ma:fieldsID="8711719a9feade99ec29d9183eac1456" ns2:_="" ns3:_="">
    <xsd:import namespace="96264991-1ae7-48ff-9c47-771c48a79d43"/>
    <xsd:import namespace="8ff7759e-e4ee-4780-b0cc-b69f2ff4ed8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Detail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264991-1ae7-48ff-9c47-771c48a79d4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88cc7a1-3a6f-4339-8834-df07c25118f2}" ma:internalName="TaxCatchAll" ma:showField="CatchAllData" ma:web="96264991-1ae7-48ff-9c47-771c48a79d4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ff7759e-e4ee-4780-b0cc-b69f2ff4ed8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Details" ma:index="20" nillable="true" ma:displayName="Details" ma:description="Description of file- use, date, context etc. " ma:format="Dropdown" ma:internalName="Details">
      <xsd:simpleType>
        <xsd:restriction base="dms:Text">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39f1d3a-eb02-4e49-9e1b-bf22025c7ed8"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098543-DAE8-4023-80BE-B951C0758F6A}">
  <ds:schemaRefs>
    <ds:schemaRef ds:uri="http://schemas.openxmlformats.org/package/2006/metadata/core-properties"/>
    <ds:schemaRef ds:uri="http://www.w3.org/XML/1998/namespace"/>
    <ds:schemaRef ds:uri="http://schemas.microsoft.com/office/infopath/2007/PartnerControls"/>
    <ds:schemaRef ds:uri="http://purl.org/dc/terms/"/>
    <ds:schemaRef ds:uri="http://purl.org/dc/dcmitype/"/>
    <ds:schemaRef ds:uri="http://purl.org/dc/elements/1.1/"/>
    <ds:schemaRef ds:uri="http://schemas.microsoft.com/office/2006/metadata/properties"/>
    <ds:schemaRef ds:uri="http://schemas.microsoft.com/office/2006/documentManagement/types"/>
    <ds:schemaRef ds:uri="8ff7759e-e4ee-4780-b0cc-b69f2ff4ed8d"/>
    <ds:schemaRef ds:uri="96264991-1ae7-48ff-9c47-771c48a79d43"/>
  </ds:schemaRefs>
</ds:datastoreItem>
</file>

<file path=customXml/itemProps2.xml><?xml version="1.0" encoding="utf-8"?>
<ds:datastoreItem xmlns:ds="http://schemas.openxmlformats.org/officeDocument/2006/customXml" ds:itemID="{C0BCBC51-B005-4397-BEBD-2592EE8C392A}">
  <ds:schemaRefs>
    <ds:schemaRef ds:uri="http://schemas.microsoft.com/sharepoint/v3/contenttype/forms"/>
  </ds:schemaRefs>
</ds:datastoreItem>
</file>

<file path=customXml/itemProps3.xml><?xml version="1.0" encoding="utf-8"?>
<ds:datastoreItem xmlns:ds="http://schemas.openxmlformats.org/officeDocument/2006/customXml" ds:itemID="{BFD94591-FD5D-4483-BEA9-EF59F582AA71}">
  <ds:schemaRefs>
    <ds:schemaRef ds:uri="8ff7759e-e4ee-4780-b0cc-b69f2ff4ed8d"/>
    <ds:schemaRef ds:uri="96264991-1ae7-48ff-9c47-771c48a79d4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12</TotalTime>
  <Words>409</Words>
  <Application>Microsoft Macintosh PowerPoint</Application>
  <PresentationFormat>Widescreen</PresentationFormat>
  <Paragraphs>39</Paragraphs>
  <Slides>13</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13</vt:i4>
      </vt:variant>
    </vt:vector>
  </HeadingPairs>
  <TitlesOfParts>
    <vt:vector size="22" baseType="lpstr">
      <vt:lpstr>Arial</vt:lpstr>
      <vt:lpstr>Calibri</vt:lpstr>
      <vt:lpstr>Century Gothic</vt:lpstr>
      <vt:lpstr>Courier New</vt:lpstr>
      <vt:lpstr>Georgia</vt:lpstr>
      <vt:lpstr>System Font Regular</vt:lpstr>
      <vt:lpstr>4-60176_Teledoc_Template</vt:lpstr>
      <vt:lpstr>Teladoc Health template</vt:lpstr>
      <vt:lpstr>1_Teladoc Health template</vt:lpstr>
      <vt:lpstr>PowerPoint Presentation</vt:lpstr>
      <vt:lpstr>How to:  Set up an account from a computer</vt:lpstr>
      <vt:lpstr>Desktop Instructions</vt:lpstr>
      <vt:lpstr>Desktop Instructions</vt:lpstr>
      <vt:lpstr>Desktop Instructions</vt:lpstr>
      <vt:lpstr>Desktop Instructions</vt:lpstr>
      <vt:lpstr>Desktop Instructions</vt:lpstr>
      <vt:lpstr>How to:  Set up an account from the mobile app</vt:lpstr>
      <vt:lpstr>Mobile App Instructions</vt:lpstr>
      <vt:lpstr>Mobile App Instructions</vt:lpstr>
      <vt:lpstr>Mobile App Instructions</vt:lpstr>
      <vt:lpstr>Mobile App Instructions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creator>Anna Dunavin</dc:creator>
  <cp:lastModifiedBy>Wasinger, Maximillian</cp:lastModifiedBy>
  <cp:revision>3</cp:revision>
  <cp:lastPrinted>2017-09-26T21:50:35Z</cp:lastPrinted>
  <dcterms:created xsi:type="dcterms:W3CDTF">2020-06-26T18:04:50Z</dcterms:created>
  <dcterms:modified xsi:type="dcterms:W3CDTF">2023-06-12T14:32:50Z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usinessUnit">
    <vt:lpwstr>72;#Marketing|4cd3c047-7434-4264-bd93-7b3cbdc58bab</vt:lpwstr>
  </property>
  <property fmtid="{D5CDD505-2E9C-101B-9397-08002B2CF9AE}" pid="3" name="ContentTypeId">
    <vt:lpwstr>0x0101004FDDFCAE543AE346B51D52EFD6DACC54</vt:lpwstr>
  </property>
  <property fmtid="{D5CDD505-2E9C-101B-9397-08002B2CF9AE}" pid="4" name="DocumentType">
    <vt:lpwstr>73;#Brand Templates|026f8f1d-3b04-4fcc-bd34-c22f07f48cdf</vt:lpwstr>
  </property>
  <property fmtid="{D5CDD505-2E9C-101B-9397-08002B2CF9AE}" pid="5" name="MediaServiceImageTags">
    <vt:lpwstr/>
  </property>
</Properties>
</file>